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69"/>
  </p:notesMasterIdLst>
  <p:sldIdLst>
    <p:sldId id="256" r:id="rId2"/>
    <p:sldId id="305" r:id="rId3"/>
    <p:sldId id="348" r:id="rId4"/>
    <p:sldId id="306" r:id="rId5"/>
    <p:sldId id="349" r:id="rId6"/>
    <p:sldId id="317" r:id="rId7"/>
    <p:sldId id="318" r:id="rId8"/>
    <p:sldId id="319" r:id="rId9"/>
    <p:sldId id="320" r:id="rId10"/>
    <p:sldId id="321" r:id="rId11"/>
    <p:sldId id="322" r:id="rId12"/>
    <p:sldId id="323" r:id="rId13"/>
    <p:sldId id="324" r:id="rId14"/>
    <p:sldId id="258" r:id="rId15"/>
    <p:sldId id="307" r:id="rId16"/>
    <p:sldId id="308" r:id="rId17"/>
    <p:sldId id="309" r:id="rId18"/>
    <p:sldId id="335" r:id="rId19"/>
    <p:sldId id="337" r:id="rId20"/>
    <p:sldId id="336" r:id="rId21"/>
    <p:sldId id="338" r:id="rId22"/>
    <p:sldId id="339" r:id="rId23"/>
    <p:sldId id="340" r:id="rId24"/>
    <p:sldId id="341" r:id="rId25"/>
    <p:sldId id="365" r:id="rId26"/>
    <p:sldId id="343" r:id="rId27"/>
    <p:sldId id="310" r:id="rId28"/>
    <p:sldId id="344" r:id="rId29"/>
    <p:sldId id="345" r:id="rId30"/>
    <p:sldId id="261" r:id="rId31"/>
    <p:sldId id="312" r:id="rId32"/>
    <p:sldId id="313" r:id="rId33"/>
    <p:sldId id="314" r:id="rId34"/>
    <p:sldId id="315" r:id="rId35"/>
    <p:sldId id="262" r:id="rId36"/>
    <p:sldId id="352" r:id="rId37"/>
    <p:sldId id="353" r:id="rId38"/>
    <p:sldId id="354" r:id="rId39"/>
    <p:sldId id="298" r:id="rId40"/>
    <p:sldId id="355" r:id="rId41"/>
    <p:sldId id="356" r:id="rId42"/>
    <p:sldId id="357" r:id="rId43"/>
    <p:sldId id="358" r:id="rId44"/>
    <p:sldId id="359" r:id="rId45"/>
    <p:sldId id="263" r:id="rId46"/>
    <p:sldId id="346" r:id="rId47"/>
    <p:sldId id="300" r:id="rId48"/>
    <p:sldId id="301" r:id="rId49"/>
    <p:sldId id="347" r:id="rId50"/>
    <p:sldId id="302" r:id="rId51"/>
    <p:sldId id="303" r:id="rId52"/>
    <p:sldId id="361" r:id="rId53"/>
    <p:sldId id="362" r:id="rId54"/>
    <p:sldId id="363" r:id="rId55"/>
    <p:sldId id="364" r:id="rId56"/>
    <p:sldId id="370" r:id="rId57"/>
    <p:sldId id="371" r:id="rId58"/>
    <p:sldId id="372" r:id="rId59"/>
    <p:sldId id="373" r:id="rId60"/>
    <p:sldId id="367" r:id="rId61"/>
    <p:sldId id="368" r:id="rId62"/>
    <p:sldId id="369" r:id="rId63"/>
    <p:sldId id="374" r:id="rId64"/>
    <p:sldId id="375" r:id="rId65"/>
    <p:sldId id="376" r:id="rId66"/>
    <p:sldId id="377" r:id="rId67"/>
    <p:sldId id="316" r:id="rId68"/>
  </p:sldIdLst>
  <p:sldSz cx="9144000" cy="5143500" type="screen16x9"/>
  <p:notesSz cx="6858000" cy="9144000"/>
  <p:embeddedFontLst>
    <p:embeddedFont>
      <p:font typeface="Advent Pro SemiBold" panose="020B0604020202020204" charset="0"/>
      <p:regular r:id="rId70"/>
      <p:bold r:id="rId71"/>
      <p:italic r:id="rId72"/>
      <p:boldItalic r:id="rId73"/>
    </p:embeddedFont>
    <p:embeddedFont>
      <p:font typeface="Aharoni" panose="02010803020104030203" pitchFamily="2" charset="-79"/>
      <p:bold r:id="rId74"/>
    </p:embeddedFont>
    <p:embeddedFont>
      <p:font typeface="Calibri" panose="020F0502020204030204" pitchFamily="34" charset="0"/>
      <p:regular r:id="rId75"/>
      <p:bold r:id="rId76"/>
      <p:italic r:id="rId77"/>
      <p:boldItalic r:id="rId78"/>
    </p:embeddedFont>
    <p:embeddedFont>
      <p:font typeface="Fira Sans Condensed Medium" panose="020B0603050000020004" pitchFamily="34" charset="0"/>
      <p:regular r:id="rId79"/>
      <p:bold r:id="rId80"/>
      <p:italic r:id="rId81"/>
      <p:boldItalic r:id="rId82"/>
    </p:embeddedFont>
    <p:embeddedFont>
      <p:font typeface="Fira Sans Extra Condensed Medium" panose="020B0604020202020204" charset="0"/>
      <p:regular r:id="rId83"/>
      <p:bold r:id="rId84"/>
      <p:italic r:id="rId85"/>
      <p:boldItalic r:id="rId86"/>
    </p:embeddedFont>
    <p:embeddedFont>
      <p:font typeface="Maven Pro" panose="020B0604020202020204" charset="0"/>
      <p:regular r:id="rId87"/>
      <p:bold r:id="rId88"/>
    </p:embeddedFont>
    <p:embeddedFont>
      <p:font typeface="Share Tech" panose="020B0604020202020204" charset="0"/>
      <p:regular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21DA8-89BE-4742-97F9-BA952B112D85}" v="2" dt="2023-08-13T06:54:04.827"/>
  </p1510:revLst>
</p1510:revInfo>
</file>

<file path=ppt/tableStyles.xml><?xml version="1.0" encoding="utf-8"?>
<a:tblStyleLst xmlns:a="http://schemas.openxmlformats.org/drawingml/2006/main" def="{9C7FB337-3A82-4661-B670-048B84E48AA5}">
  <a:tblStyle styleId="{9C7FB337-3A82-4661-B670-048B84E48A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3792" autoAdjust="0"/>
  </p:normalViewPr>
  <p:slideViewPr>
    <p:cSldViewPr snapToGrid="0">
      <p:cViewPr varScale="1">
        <p:scale>
          <a:sx n="85" d="100"/>
          <a:sy n="85" d="100"/>
        </p:scale>
        <p:origin x="640" y="-2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dip Bavaliya" userId="01b54dda-d331-489a-ac9b-307cbb44ce56" providerId="ADAL" clId="{7A321DA8-89BE-4742-97F9-BA952B112D85}"/>
    <pc:docChg chg="modSld">
      <pc:chgData name="Jaydip Bavaliya" userId="01b54dda-d331-489a-ac9b-307cbb44ce56" providerId="ADAL" clId="{7A321DA8-89BE-4742-97F9-BA952B112D85}" dt="2023-08-13T06:54:15.755" v="2" actId="1076"/>
      <pc:docMkLst>
        <pc:docMk/>
      </pc:docMkLst>
      <pc:sldChg chg="addSp modSp mod">
        <pc:chgData name="Jaydip Bavaliya" userId="01b54dda-d331-489a-ac9b-307cbb44ce56" providerId="ADAL" clId="{7A321DA8-89BE-4742-97F9-BA952B112D85}" dt="2023-08-13T06:54:15.755" v="2" actId="1076"/>
        <pc:sldMkLst>
          <pc:docMk/>
          <pc:sldMk cId="3492237885" sldId="309"/>
        </pc:sldMkLst>
        <pc:spChg chg="add mod">
          <ac:chgData name="Jaydip Bavaliya" userId="01b54dda-d331-489a-ac9b-307cbb44ce56" providerId="ADAL" clId="{7A321DA8-89BE-4742-97F9-BA952B112D85}" dt="2023-08-13T06:54:04.827" v="1" actId="571"/>
          <ac:spMkLst>
            <pc:docMk/>
            <pc:sldMk cId="3492237885" sldId="309"/>
            <ac:spMk id="2" creationId="{F6D63833-5726-0673-4314-131D7881765A}"/>
          </ac:spMkLst>
        </pc:spChg>
        <pc:cxnChg chg="mod">
          <ac:chgData name="Jaydip Bavaliya" userId="01b54dda-d331-489a-ac9b-307cbb44ce56" providerId="ADAL" clId="{7A321DA8-89BE-4742-97F9-BA952B112D85}" dt="2023-08-13T06:54:15.755" v="2" actId="1076"/>
          <ac:cxnSpMkLst>
            <pc:docMk/>
            <pc:sldMk cId="3492237885" sldId="309"/>
            <ac:cxnSpMk id="484" creationId="{00000000-0000-0000-0000-000000000000}"/>
          </ac:cxnSpMkLst>
        </pc:cxnChg>
      </pc:sldChg>
    </pc:docChg>
  </pc:docChgLst>
  <pc:docChgLst>
    <pc:chgData name="Jaydip Bavaliya" userId="01b54dda-d331-489a-ac9b-307cbb44ce56" providerId="ADAL" clId="{3BC4C04D-F012-4476-AF81-8BF69BFD8B94}"/>
    <pc:docChg chg="undo redo custSel addSld delSld modSld sldOrd">
      <pc:chgData name="Jaydip Bavaliya" userId="01b54dda-d331-489a-ac9b-307cbb44ce56" providerId="ADAL" clId="{3BC4C04D-F012-4476-AF81-8BF69BFD8B94}" dt="2023-04-25T08:41:17.450" v="3364" actId="729"/>
      <pc:docMkLst>
        <pc:docMk/>
      </pc:docMkLst>
      <pc:sldChg chg="modSp mod modShow">
        <pc:chgData name="Jaydip Bavaliya" userId="01b54dda-d331-489a-ac9b-307cbb44ce56" providerId="ADAL" clId="{3BC4C04D-F012-4476-AF81-8BF69BFD8B94}" dt="2023-03-19T08:52:25.066" v="9" actId="20577"/>
        <pc:sldMkLst>
          <pc:docMk/>
          <pc:sldMk cId="0" sldId="256"/>
        </pc:sldMkLst>
        <pc:spChg chg="mod">
          <ac:chgData name="Jaydip Bavaliya" userId="01b54dda-d331-489a-ac9b-307cbb44ce56" providerId="ADAL" clId="{3BC4C04D-F012-4476-AF81-8BF69BFD8B94}" dt="2023-03-19T08:52:25.066" v="9" actId="20577"/>
          <ac:spMkLst>
            <pc:docMk/>
            <pc:sldMk cId="0" sldId="256"/>
            <ac:spMk id="434" creationId="{00000000-0000-0000-0000-000000000000}"/>
          </ac:spMkLst>
        </pc:spChg>
      </pc:sldChg>
      <pc:sldChg chg="modSp mod ord modTransition modShow">
        <pc:chgData name="Jaydip Bavaliya" userId="01b54dda-d331-489a-ac9b-307cbb44ce56" providerId="ADAL" clId="{3BC4C04D-F012-4476-AF81-8BF69BFD8B94}" dt="2023-04-25T08:41:17.450" v="3364" actId="729"/>
        <pc:sldMkLst>
          <pc:docMk/>
          <pc:sldMk cId="0" sldId="257"/>
        </pc:sldMkLst>
        <pc:spChg chg="mod">
          <ac:chgData name="Jaydip Bavaliya" userId="01b54dda-d331-489a-ac9b-307cbb44ce56" providerId="ADAL" clId="{3BC4C04D-F012-4476-AF81-8BF69BFD8B94}" dt="2023-03-21T06:33:36.779" v="2631" actId="1076"/>
          <ac:spMkLst>
            <pc:docMk/>
            <pc:sldMk cId="0" sldId="257"/>
            <ac:spMk id="9" creationId="{68FC9E31-6D7C-096F-E160-EA7590F9FBFF}"/>
          </ac:spMkLst>
        </pc:spChg>
        <pc:spChg chg="mod">
          <ac:chgData name="Jaydip Bavaliya" userId="01b54dda-d331-489a-ac9b-307cbb44ce56" providerId="ADAL" clId="{3BC4C04D-F012-4476-AF81-8BF69BFD8B94}" dt="2023-03-21T06:33:43.089" v="2632" actId="1076"/>
          <ac:spMkLst>
            <pc:docMk/>
            <pc:sldMk cId="0" sldId="257"/>
            <ac:spMk id="12" creationId="{065EE9A3-4268-36B5-4DA9-8929BBB1269F}"/>
          </ac:spMkLst>
        </pc:spChg>
        <pc:spChg chg="mod">
          <ac:chgData name="Jaydip Bavaliya" userId="01b54dda-d331-489a-ac9b-307cbb44ce56" providerId="ADAL" clId="{3BC4C04D-F012-4476-AF81-8BF69BFD8B94}" dt="2023-03-21T06:34:33.543" v="2635" actId="1076"/>
          <ac:spMkLst>
            <pc:docMk/>
            <pc:sldMk cId="0" sldId="257"/>
            <ac:spMk id="13" creationId="{83B2E823-17ED-6500-2985-FC952C4232BD}"/>
          </ac:spMkLst>
        </pc:spChg>
        <pc:spChg chg="mod">
          <ac:chgData name="Jaydip Bavaliya" userId="01b54dda-d331-489a-ac9b-307cbb44ce56" providerId="ADAL" clId="{3BC4C04D-F012-4476-AF81-8BF69BFD8B94}" dt="2023-03-21T06:34:13.978" v="2634" actId="1076"/>
          <ac:spMkLst>
            <pc:docMk/>
            <pc:sldMk cId="0" sldId="257"/>
            <ac:spMk id="14" creationId="{B68E6E36-F6DD-738F-B13A-08666AA1A0BE}"/>
          </ac:spMkLst>
        </pc:spChg>
        <pc:picChg chg="mod">
          <ac:chgData name="Jaydip Bavaliya" userId="01b54dda-d331-489a-ac9b-307cbb44ce56" providerId="ADAL" clId="{3BC4C04D-F012-4476-AF81-8BF69BFD8B94}" dt="2023-03-21T06:33:32.110" v="2630" actId="1076"/>
          <ac:picMkLst>
            <pc:docMk/>
            <pc:sldMk cId="0" sldId="257"/>
            <ac:picMk id="5" creationId="{64DFAE06-1AAB-A2C5-1B26-107E91D8B87C}"/>
          </ac:picMkLst>
        </pc:picChg>
        <pc:picChg chg="mod">
          <ac:chgData name="Jaydip Bavaliya" userId="01b54dda-d331-489a-ac9b-307cbb44ce56" providerId="ADAL" clId="{3BC4C04D-F012-4476-AF81-8BF69BFD8B94}" dt="2023-03-21T06:33:29.904" v="2629" actId="1076"/>
          <ac:picMkLst>
            <pc:docMk/>
            <pc:sldMk cId="0" sldId="257"/>
            <ac:picMk id="7" creationId="{D8E2AF8D-92C2-7BBE-D8AC-D4AE7BB333F3}"/>
          </ac:picMkLst>
        </pc:picChg>
      </pc:sldChg>
      <pc:sldChg chg="modSp mod">
        <pc:chgData name="Jaydip Bavaliya" userId="01b54dda-d331-489a-ac9b-307cbb44ce56" providerId="ADAL" clId="{3BC4C04D-F012-4476-AF81-8BF69BFD8B94}" dt="2023-04-03T09:19:17.200" v="2838" actId="1076"/>
        <pc:sldMkLst>
          <pc:docMk/>
          <pc:sldMk cId="0" sldId="258"/>
        </pc:sldMkLst>
        <pc:spChg chg="mod">
          <ac:chgData name="Jaydip Bavaliya" userId="01b54dda-d331-489a-ac9b-307cbb44ce56" providerId="ADAL" clId="{3BC4C04D-F012-4476-AF81-8BF69BFD8B94}" dt="2023-04-03T09:19:17.200" v="2838" actId="1076"/>
          <ac:spMkLst>
            <pc:docMk/>
            <pc:sldMk cId="0" sldId="258"/>
            <ac:spMk id="481" creationId="{00000000-0000-0000-0000-000000000000}"/>
          </ac:spMkLst>
        </pc:spChg>
      </pc:sldChg>
      <pc:sldChg chg="addSp delSp modSp del mod modShow">
        <pc:chgData name="Jaydip Bavaliya" userId="01b54dda-d331-489a-ac9b-307cbb44ce56" providerId="ADAL" clId="{3BC4C04D-F012-4476-AF81-8BF69BFD8B94}" dt="2023-03-19T14:11:20.286" v="2327" actId="2696"/>
        <pc:sldMkLst>
          <pc:docMk/>
          <pc:sldMk cId="0" sldId="259"/>
        </pc:sldMkLst>
        <pc:spChg chg="add mod">
          <ac:chgData name="Jaydip Bavaliya" userId="01b54dda-d331-489a-ac9b-307cbb44ce56" providerId="ADAL" clId="{3BC4C04D-F012-4476-AF81-8BF69BFD8B94}" dt="2023-03-19T10:20:27.842" v="779" actId="313"/>
          <ac:spMkLst>
            <pc:docMk/>
            <pc:sldMk cId="0" sldId="259"/>
            <ac:spMk id="2" creationId="{6B7313F2-30C1-7B28-8322-5D5A87DEEC61}"/>
          </ac:spMkLst>
        </pc:spChg>
        <pc:spChg chg="add del mod">
          <ac:chgData name="Jaydip Bavaliya" userId="01b54dda-d331-489a-ac9b-307cbb44ce56" providerId="ADAL" clId="{3BC4C04D-F012-4476-AF81-8BF69BFD8B94}" dt="2023-03-19T09:45:00.504" v="290"/>
          <ac:spMkLst>
            <pc:docMk/>
            <pc:sldMk cId="0" sldId="259"/>
            <ac:spMk id="3" creationId="{A5BAF55D-FC76-6F0D-C988-DC751130503B}"/>
          </ac:spMkLst>
        </pc:spChg>
        <pc:spChg chg="add del mod">
          <ac:chgData name="Jaydip Bavaliya" userId="01b54dda-d331-489a-ac9b-307cbb44ce56" providerId="ADAL" clId="{3BC4C04D-F012-4476-AF81-8BF69BFD8B94}" dt="2023-03-19T09:45:05.246" v="294"/>
          <ac:spMkLst>
            <pc:docMk/>
            <pc:sldMk cId="0" sldId="259"/>
            <ac:spMk id="5" creationId="{AAE7B800-FDB9-8179-4463-66DCBF12ABF4}"/>
          </ac:spMkLst>
        </pc:spChg>
        <pc:spChg chg="add del mod">
          <ac:chgData name="Jaydip Bavaliya" userId="01b54dda-d331-489a-ac9b-307cbb44ce56" providerId="ADAL" clId="{3BC4C04D-F012-4476-AF81-8BF69BFD8B94}" dt="2023-03-19T09:48:24.279" v="308"/>
          <ac:spMkLst>
            <pc:docMk/>
            <pc:sldMk cId="0" sldId="259"/>
            <ac:spMk id="7" creationId="{02C6AD00-B741-AA21-4E15-CF5EAF544BAE}"/>
          </ac:spMkLst>
        </pc:spChg>
        <pc:spChg chg="mod">
          <ac:chgData name="Jaydip Bavaliya" userId="01b54dda-d331-489a-ac9b-307cbb44ce56" providerId="ADAL" clId="{3BC4C04D-F012-4476-AF81-8BF69BFD8B94}" dt="2023-03-19T10:01:38.744" v="388" actId="20577"/>
          <ac:spMkLst>
            <pc:docMk/>
            <pc:sldMk cId="0" sldId="259"/>
            <ac:spMk id="507" creationId="{00000000-0000-0000-0000-000000000000}"/>
          </ac:spMkLst>
        </pc:spChg>
        <pc:picChg chg="add mod">
          <ac:chgData name="Jaydip Bavaliya" userId="01b54dda-d331-489a-ac9b-307cbb44ce56" providerId="ADAL" clId="{3BC4C04D-F012-4476-AF81-8BF69BFD8B94}" dt="2023-03-19T09:45:19.439" v="298" actId="1076"/>
          <ac:picMkLst>
            <pc:docMk/>
            <pc:sldMk cId="0" sldId="259"/>
            <ac:picMk id="6" creationId="{770BF50F-46D9-CFF0-953D-2D1A5681FE8C}"/>
          </ac:picMkLst>
        </pc:picChg>
        <pc:picChg chg="add mod">
          <ac:chgData name="Jaydip Bavaliya" userId="01b54dda-d331-489a-ac9b-307cbb44ce56" providerId="ADAL" clId="{3BC4C04D-F012-4476-AF81-8BF69BFD8B94}" dt="2023-03-19T09:52:16.360" v="329" actId="1076"/>
          <ac:picMkLst>
            <pc:docMk/>
            <pc:sldMk cId="0" sldId="259"/>
            <ac:picMk id="8" creationId="{837CEAB6-EDF3-224A-ED8C-7425FF19B49C}"/>
          </ac:picMkLst>
        </pc:picChg>
      </pc:sldChg>
      <pc:sldChg chg="addSp delSp modSp mod modShow">
        <pc:chgData name="Jaydip Bavaliya" userId="01b54dda-d331-489a-ac9b-307cbb44ce56" providerId="ADAL" clId="{3BC4C04D-F012-4476-AF81-8BF69BFD8B94}" dt="2023-03-19T11:05:24.956" v="1128" actId="478"/>
        <pc:sldMkLst>
          <pc:docMk/>
          <pc:sldMk cId="0" sldId="260"/>
        </pc:sldMkLst>
        <pc:picChg chg="add del mod">
          <ac:chgData name="Jaydip Bavaliya" userId="01b54dda-d331-489a-ac9b-307cbb44ce56" providerId="ADAL" clId="{3BC4C04D-F012-4476-AF81-8BF69BFD8B94}" dt="2023-03-19T11:05:24.956" v="1128" actId="478"/>
          <ac:picMkLst>
            <pc:docMk/>
            <pc:sldMk cId="0" sldId="260"/>
            <ac:picMk id="2" creationId="{1ECC1297-0DFF-19B2-871C-764379FD144B}"/>
          </ac:picMkLst>
        </pc:picChg>
        <pc:picChg chg="add del mod">
          <ac:chgData name="Jaydip Bavaliya" userId="01b54dda-d331-489a-ac9b-307cbb44ce56" providerId="ADAL" clId="{3BC4C04D-F012-4476-AF81-8BF69BFD8B94}" dt="2023-03-19T11:03:38.468" v="1112" actId="478"/>
          <ac:picMkLst>
            <pc:docMk/>
            <pc:sldMk cId="0" sldId="260"/>
            <ac:picMk id="3" creationId="{FE34220B-9B6A-E003-EA76-4DF2CF72257F}"/>
          </ac:picMkLst>
        </pc:picChg>
        <pc:picChg chg="add del mod">
          <ac:chgData name="Jaydip Bavaliya" userId="01b54dda-d331-489a-ac9b-307cbb44ce56" providerId="ADAL" clId="{3BC4C04D-F012-4476-AF81-8BF69BFD8B94}" dt="2023-03-19T11:00:10.846" v="1101"/>
          <ac:picMkLst>
            <pc:docMk/>
            <pc:sldMk cId="0" sldId="260"/>
            <ac:picMk id="4" creationId="{CDC84072-7F43-1035-C23F-70EBCBEF880E}"/>
          </ac:picMkLst>
        </pc:picChg>
        <pc:picChg chg="add del mod">
          <ac:chgData name="Jaydip Bavaliya" userId="01b54dda-d331-489a-ac9b-307cbb44ce56" providerId="ADAL" clId="{3BC4C04D-F012-4476-AF81-8BF69BFD8B94}" dt="2023-03-19T11:05:11.156" v="1125" actId="478"/>
          <ac:picMkLst>
            <pc:docMk/>
            <pc:sldMk cId="0" sldId="260"/>
            <ac:picMk id="5" creationId="{ECAEC2A5-B5C0-D80C-7061-8785EA41C56D}"/>
          </ac:picMkLst>
        </pc:picChg>
        <pc:picChg chg="add mod">
          <ac:chgData name="Jaydip Bavaliya" userId="01b54dda-d331-489a-ac9b-307cbb44ce56" providerId="ADAL" clId="{3BC4C04D-F012-4476-AF81-8BF69BFD8B94}" dt="2023-03-19T11:05:17.746" v="1127" actId="1076"/>
          <ac:picMkLst>
            <pc:docMk/>
            <pc:sldMk cId="0" sldId="260"/>
            <ac:picMk id="6" creationId="{06330F2C-CF32-8923-CB8B-586216B33EEA}"/>
          </ac:picMkLst>
        </pc:picChg>
        <pc:picChg chg="add mod">
          <ac:chgData name="Jaydip Bavaliya" userId="01b54dda-d331-489a-ac9b-307cbb44ce56" providerId="ADAL" clId="{3BC4C04D-F012-4476-AF81-8BF69BFD8B94}" dt="2023-03-19T11:05:14.123" v="1126" actId="1076"/>
          <ac:picMkLst>
            <pc:docMk/>
            <pc:sldMk cId="0" sldId="260"/>
            <ac:picMk id="7" creationId="{03CBAD81-3F52-0E18-C0AF-56C77F07B899}"/>
          </ac:picMkLst>
        </pc:picChg>
        <pc:picChg chg="add mod">
          <ac:chgData name="Jaydip Bavaliya" userId="01b54dda-d331-489a-ac9b-307cbb44ce56" providerId="ADAL" clId="{3BC4C04D-F012-4476-AF81-8BF69BFD8B94}" dt="2023-03-19T11:05:05.542" v="1123" actId="1076"/>
          <ac:picMkLst>
            <pc:docMk/>
            <pc:sldMk cId="0" sldId="260"/>
            <ac:picMk id="8" creationId="{0C4FCFA8-787C-9A91-5B68-3FD0751C46B7}"/>
          </ac:picMkLst>
        </pc:picChg>
        <pc:picChg chg="add mod">
          <ac:chgData name="Jaydip Bavaliya" userId="01b54dda-d331-489a-ac9b-307cbb44ce56" providerId="ADAL" clId="{3BC4C04D-F012-4476-AF81-8BF69BFD8B94}" dt="2023-03-19T11:04:59.849" v="1122" actId="1076"/>
          <ac:picMkLst>
            <pc:docMk/>
            <pc:sldMk cId="0" sldId="260"/>
            <ac:picMk id="9" creationId="{4676CF62-0485-F739-1D72-E511E9BF99AB}"/>
          </ac:picMkLst>
        </pc:picChg>
        <pc:picChg chg="add mod">
          <ac:chgData name="Jaydip Bavaliya" userId="01b54dda-d331-489a-ac9b-307cbb44ce56" providerId="ADAL" clId="{3BC4C04D-F012-4476-AF81-8BF69BFD8B94}" dt="2023-03-19T11:04:57.416" v="1121" actId="1076"/>
          <ac:picMkLst>
            <pc:docMk/>
            <pc:sldMk cId="0" sldId="260"/>
            <ac:picMk id="10" creationId="{260C88EE-9F04-7975-8DC5-7DC7C53E9E6B}"/>
          </ac:picMkLst>
        </pc:picChg>
      </pc:sldChg>
      <pc:sldChg chg="modSp mod modShow">
        <pc:chgData name="Jaydip Bavaliya" userId="01b54dda-d331-489a-ac9b-307cbb44ce56" providerId="ADAL" clId="{3BC4C04D-F012-4476-AF81-8BF69BFD8B94}" dt="2023-03-19T14:00:45.384" v="2280" actId="1076"/>
        <pc:sldMkLst>
          <pc:docMk/>
          <pc:sldMk cId="0" sldId="261"/>
        </pc:sldMkLst>
        <pc:spChg chg="mod">
          <ac:chgData name="Jaydip Bavaliya" userId="01b54dda-d331-489a-ac9b-307cbb44ce56" providerId="ADAL" clId="{3BC4C04D-F012-4476-AF81-8BF69BFD8B94}" dt="2023-03-19T14:00:45.384" v="2280" actId="1076"/>
          <ac:spMkLst>
            <pc:docMk/>
            <pc:sldMk cId="0" sldId="261"/>
            <ac:spMk id="600" creationId="{00000000-0000-0000-0000-000000000000}"/>
          </ac:spMkLst>
        </pc:spChg>
      </pc:sldChg>
      <pc:sldChg chg="addSp delSp modSp mod">
        <pc:chgData name="Jaydip Bavaliya" userId="01b54dda-d331-489a-ac9b-307cbb44ce56" providerId="ADAL" clId="{3BC4C04D-F012-4476-AF81-8BF69BFD8B94}" dt="2023-03-19T17:15:02.758" v="2520" actId="1076"/>
        <pc:sldMkLst>
          <pc:docMk/>
          <pc:sldMk cId="0" sldId="262"/>
        </pc:sldMkLst>
        <pc:spChg chg="add mod">
          <ac:chgData name="Jaydip Bavaliya" userId="01b54dda-d331-489a-ac9b-307cbb44ce56" providerId="ADAL" clId="{3BC4C04D-F012-4476-AF81-8BF69BFD8B94}" dt="2023-03-19T17:02:39.620" v="2449" actId="1076"/>
          <ac:spMkLst>
            <pc:docMk/>
            <pc:sldMk cId="0" sldId="262"/>
            <ac:spMk id="2" creationId="{64122BEF-FCE8-7097-91C7-024A3A092A76}"/>
          </ac:spMkLst>
        </pc:spChg>
        <pc:spChg chg="mod">
          <ac:chgData name="Jaydip Bavaliya" userId="01b54dda-d331-489a-ac9b-307cbb44ce56" providerId="ADAL" clId="{3BC4C04D-F012-4476-AF81-8BF69BFD8B94}" dt="2023-03-19T17:00:17.178" v="2425" actId="20577"/>
          <ac:spMkLst>
            <pc:docMk/>
            <pc:sldMk cId="0" sldId="262"/>
            <ac:spMk id="3" creationId="{87E7741C-8B07-CF15-91B3-634F204636F0}"/>
          </ac:spMkLst>
        </pc:spChg>
        <pc:spChg chg="add mod ord">
          <ac:chgData name="Jaydip Bavaliya" userId="01b54dda-d331-489a-ac9b-307cbb44ce56" providerId="ADAL" clId="{3BC4C04D-F012-4476-AF81-8BF69BFD8B94}" dt="2023-03-19T17:02:27.057" v="2447" actId="1076"/>
          <ac:spMkLst>
            <pc:docMk/>
            <pc:sldMk cId="0" sldId="262"/>
            <ac:spMk id="5" creationId="{C754B2BB-8A08-0836-FEFC-CA0D8350269D}"/>
          </ac:spMkLst>
        </pc:spChg>
        <pc:picChg chg="add mod">
          <ac:chgData name="Jaydip Bavaliya" userId="01b54dda-d331-489a-ac9b-307cbb44ce56" providerId="ADAL" clId="{3BC4C04D-F012-4476-AF81-8BF69BFD8B94}" dt="2023-03-19T17:02:30.543" v="2448" actId="1076"/>
          <ac:picMkLst>
            <pc:docMk/>
            <pc:sldMk cId="0" sldId="262"/>
            <ac:picMk id="4" creationId="{1B0FC9A5-C88F-3957-6F31-3AA309F14347}"/>
          </ac:picMkLst>
        </pc:picChg>
        <pc:picChg chg="del mod">
          <ac:chgData name="Jaydip Bavaliya" userId="01b54dda-d331-489a-ac9b-307cbb44ce56" providerId="ADAL" clId="{3BC4C04D-F012-4476-AF81-8BF69BFD8B94}" dt="2023-03-19T17:02:50.252" v="2450" actId="21"/>
          <ac:picMkLst>
            <pc:docMk/>
            <pc:sldMk cId="0" sldId="262"/>
            <ac:picMk id="6" creationId="{E4ECD4EC-BBB6-6D16-EEFD-BE8E184B0693}"/>
          </ac:picMkLst>
        </pc:picChg>
        <pc:picChg chg="add mod modCrop">
          <ac:chgData name="Jaydip Bavaliya" userId="01b54dda-d331-489a-ac9b-307cbb44ce56" providerId="ADAL" clId="{3BC4C04D-F012-4476-AF81-8BF69BFD8B94}" dt="2023-03-19T17:15:02.758" v="2520" actId="1076"/>
          <ac:picMkLst>
            <pc:docMk/>
            <pc:sldMk cId="0" sldId="262"/>
            <ac:picMk id="8" creationId="{B8ACB145-B075-1276-494E-0DDE67F69F30}"/>
          </ac:picMkLst>
        </pc:picChg>
      </pc:sldChg>
      <pc:sldChg chg="modSp mod">
        <pc:chgData name="Jaydip Bavaliya" userId="01b54dda-d331-489a-ac9b-307cbb44ce56" providerId="ADAL" clId="{3BC4C04D-F012-4476-AF81-8BF69BFD8B94}" dt="2023-03-19T14:07:53.589" v="2317" actId="1076"/>
        <pc:sldMkLst>
          <pc:docMk/>
          <pc:sldMk cId="0" sldId="263"/>
        </pc:sldMkLst>
        <pc:spChg chg="mod">
          <ac:chgData name="Jaydip Bavaliya" userId="01b54dda-d331-489a-ac9b-307cbb44ce56" providerId="ADAL" clId="{3BC4C04D-F012-4476-AF81-8BF69BFD8B94}" dt="2023-03-19T14:07:53.589" v="2317" actId="1076"/>
          <ac:spMkLst>
            <pc:docMk/>
            <pc:sldMk cId="0" sldId="263"/>
            <ac:spMk id="687" creationId="{00000000-0000-0000-0000-000000000000}"/>
          </ac:spMkLst>
        </pc:spChg>
        <pc:spChg chg="mod">
          <ac:chgData name="Jaydip Bavaliya" userId="01b54dda-d331-489a-ac9b-307cbb44ce56" providerId="ADAL" clId="{3BC4C04D-F012-4476-AF81-8BF69BFD8B94}" dt="2023-03-19T14:01:28.804" v="2282" actId="1076"/>
          <ac:spMkLst>
            <pc:docMk/>
            <pc:sldMk cId="0" sldId="263"/>
            <ac:spMk id="688" creationId="{00000000-0000-0000-0000-000000000000}"/>
          </ac:spMkLst>
        </pc:spChg>
        <pc:spChg chg="mod">
          <ac:chgData name="Jaydip Bavaliya" userId="01b54dda-d331-489a-ac9b-307cbb44ce56" providerId="ADAL" clId="{3BC4C04D-F012-4476-AF81-8BF69BFD8B94}" dt="2023-03-19T14:07:35.973" v="2316" actId="1076"/>
          <ac:spMkLst>
            <pc:docMk/>
            <pc:sldMk cId="0" sldId="263"/>
            <ac:spMk id="690" creationId="{00000000-0000-0000-0000-000000000000}"/>
          </ac:spMkLst>
        </pc:spChg>
      </pc:sldChg>
      <pc:sldChg chg="del">
        <pc:chgData name="Jaydip Bavaliya" userId="01b54dda-d331-489a-ac9b-307cbb44ce56" providerId="ADAL" clId="{3BC4C04D-F012-4476-AF81-8BF69BFD8B94}" dt="2023-03-19T17:24:01.154" v="2541" actId="2696"/>
        <pc:sldMkLst>
          <pc:docMk/>
          <pc:sldMk cId="901603611" sldId="297"/>
        </pc:sldMkLst>
      </pc:sldChg>
      <pc:sldChg chg="addSp delSp modSp mod">
        <pc:chgData name="Jaydip Bavaliya" userId="01b54dda-d331-489a-ac9b-307cbb44ce56" providerId="ADAL" clId="{3BC4C04D-F012-4476-AF81-8BF69BFD8B94}" dt="2023-03-19T17:34:06.933" v="2554" actId="1076"/>
        <pc:sldMkLst>
          <pc:docMk/>
          <pc:sldMk cId="2908843376" sldId="298"/>
        </pc:sldMkLst>
        <pc:picChg chg="add mod modCrop">
          <ac:chgData name="Jaydip Bavaliya" userId="01b54dda-d331-489a-ac9b-307cbb44ce56" providerId="ADAL" clId="{3BC4C04D-F012-4476-AF81-8BF69BFD8B94}" dt="2023-03-19T17:34:06.933" v="2554" actId="1076"/>
          <ac:picMkLst>
            <pc:docMk/>
            <pc:sldMk cId="2908843376" sldId="298"/>
            <ac:picMk id="4" creationId="{BC594719-6580-30E2-590A-5C65FC324CFE}"/>
          </ac:picMkLst>
        </pc:picChg>
        <pc:picChg chg="del">
          <ac:chgData name="Jaydip Bavaliya" userId="01b54dda-d331-489a-ac9b-307cbb44ce56" providerId="ADAL" clId="{3BC4C04D-F012-4476-AF81-8BF69BFD8B94}" dt="2023-03-19T17:25:21.642" v="2542" actId="478"/>
          <ac:picMkLst>
            <pc:docMk/>
            <pc:sldMk cId="2908843376" sldId="298"/>
            <ac:picMk id="5" creationId="{45D37355-F124-6732-8E45-E0DA2580C1A3}"/>
          </ac:picMkLst>
        </pc:picChg>
        <pc:picChg chg="del">
          <ac:chgData name="Jaydip Bavaliya" userId="01b54dda-d331-489a-ac9b-307cbb44ce56" providerId="ADAL" clId="{3BC4C04D-F012-4476-AF81-8BF69BFD8B94}" dt="2023-03-19T17:25:23.700" v="2543" actId="478"/>
          <ac:picMkLst>
            <pc:docMk/>
            <pc:sldMk cId="2908843376" sldId="298"/>
            <ac:picMk id="8" creationId="{B27569ED-D251-49C2-FAE3-CB22B3C4AC22}"/>
          </ac:picMkLst>
        </pc:picChg>
      </pc:sldChg>
      <pc:sldChg chg="del">
        <pc:chgData name="Jaydip Bavaliya" userId="01b54dda-d331-489a-ac9b-307cbb44ce56" providerId="ADAL" clId="{3BC4C04D-F012-4476-AF81-8BF69BFD8B94}" dt="2023-03-19T17:49:32.795" v="2570" actId="2696"/>
        <pc:sldMkLst>
          <pc:docMk/>
          <pc:sldMk cId="2001015885" sldId="299"/>
        </pc:sldMkLst>
      </pc:sldChg>
      <pc:sldChg chg="addSp delSp modSp mod">
        <pc:chgData name="Jaydip Bavaliya" userId="01b54dda-d331-489a-ac9b-307cbb44ce56" providerId="ADAL" clId="{3BC4C04D-F012-4476-AF81-8BF69BFD8B94}" dt="2023-03-19T14:08:03.943" v="2319" actId="1076"/>
        <pc:sldMkLst>
          <pc:docMk/>
          <pc:sldMk cId="2375532451" sldId="300"/>
        </pc:sldMkLst>
        <pc:spChg chg="add del mod">
          <ac:chgData name="Jaydip Bavaliya" userId="01b54dda-d331-489a-ac9b-307cbb44ce56" providerId="ADAL" clId="{3BC4C04D-F012-4476-AF81-8BF69BFD8B94}" dt="2023-03-19T14:06:10.659" v="2312" actId="21"/>
          <ac:spMkLst>
            <pc:docMk/>
            <pc:sldMk cId="2375532451" sldId="300"/>
            <ac:spMk id="2" creationId="{E5A751FB-2FE2-D3CF-A629-79BD83D5076F}"/>
          </ac:spMkLst>
        </pc:spChg>
        <pc:picChg chg="add del mod">
          <ac:chgData name="Jaydip Bavaliya" userId="01b54dda-d331-489a-ac9b-307cbb44ce56" providerId="ADAL" clId="{3BC4C04D-F012-4476-AF81-8BF69BFD8B94}" dt="2023-03-19T14:08:03.943" v="2319" actId="1076"/>
          <ac:picMkLst>
            <pc:docMk/>
            <pc:sldMk cId="2375532451" sldId="300"/>
            <ac:picMk id="8" creationId="{D09FDE5C-9841-7772-C88D-FBF3E14AD310}"/>
          </ac:picMkLst>
        </pc:picChg>
      </pc:sldChg>
      <pc:sldChg chg="addSp modSp mod">
        <pc:chgData name="Jaydip Bavaliya" userId="01b54dda-d331-489a-ac9b-307cbb44ce56" providerId="ADAL" clId="{3BC4C04D-F012-4476-AF81-8BF69BFD8B94}" dt="2023-03-21T06:47:59.911" v="2684"/>
        <pc:sldMkLst>
          <pc:docMk/>
          <pc:sldMk cId="3132206675" sldId="301"/>
        </pc:sldMkLst>
        <pc:spChg chg="add mod">
          <ac:chgData name="Jaydip Bavaliya" userId="01b54dda-d331-489a-ac9b-307cbb44ce56" providerId="ADAL" clId="{3BC4C04D-F012-4476-AF81-8BF69BFD8B94}" dt="2023-03-21T06:47:59.911" v="2684"/>
          <ac:spMkLst>
            <pc:docMk/>
            <pc:sldMk cId="3132206675" sldId="301"/>
            <ac:spMk id="2" creationId="{2568255F-40B1-2C19-ACAF-7FBA8F188214}"/>
          </ac:spMkLst>
        </pc:spChg>
        <pc:spChg chg="mod">
          <ac:chgData name="Jaydip Bavaliya" userId="01b54dda-d331-489a-ac9b-307cbb44ce56" providerId="ADAL" clId="{3BC4C04D-F012-4476-AF81-8BF69BFD8B94}" dt="2023-03-19T14:08:29.097" v="2322" actId="1076"/>
          <ac:spMkLst>
            <pc:docMk/>
            <pc:sldMk cId="3132206675" sldId="301"/>
            <ac:spMk id="688" creationId="{00000000-0000-0000-0000-000000000000}"/>
          </ac:spMkLst>
        </pc:spChg>
        <pc:spChg chg="mod">
          <ac:chgData name="Jaydip Bavaliya" userId="01b54dda-d331-489a-ac9b-307cbb44ce56" providerId="ADAL" clId="{3BC4C04D-F012-4476-AF81-8BF69BFD8B94}" dt="2023-03-19T14:02:49.348" v="2295" actId="1076"/>
          <ac:spMkLst>
            <pc:docMk/>
            <pc:sldMk cId="3132206675" sldId="301"/>
            <ac:spMk id="690" creationId="{00000000-0000-0000-0000-000000000000}"/>
          </ac:spMkLst>
        </pc:spChg>
      </pc:sldChg>
      <pc:sldChg chg="addSp modSp mod">
        <pc:chgData name="Jaydip Bavaliya" userId="01b54dda-d331-489a-ac9b-307cbb44ce56" providerId="ADAL" clId="{3BC4C04D-F012-4476-AF81-8BF69BFD8B94}" dt="2023-03-19T17:50:50.365" v="2576" actId="1076"/>
        <pc:sldMkLst>
          <pc:docMk/>
          <pc:sldMk cId="1484233162" sldId="302"/>
        </pc:sldMkLst>
        <pc:picChg chg="add mod">
          <ac:chgData name="Jaydip Bavaliya" userId="01b54dda-d331-489a-ac9b-307cbb44ce56" providerId="ADAL" clId="{3BC4C04D-F012-4476-AF81-8BF69BFD8B94}" dt="2023-03-19T17:50:50.365" v="2576" actId="1076"/>
          <ac:picMkLst>
            <pc:docMk/>
            <pc:sldMk cId="1484233162" sldId="302"/>
            <ac:picMk id="2" creationId="{EBD5DFA4-155B-6D21-8D49-689BE30DD949}"/>
          </ac:picMkLst>
        </pc:picChg>
      </pc:sldChg>
      <pc:sldChg chg="addSp modSp mod">
        <pc:chgData name="Jaydip Bavaliya" userId="01b54dda-d331-489a-ac9b-307cbb44ce56" providerId="ADAL" clId="{3BC4C04D-F012-4476-AF81-8BF69BFD8B94}" dt="2023-03-19T17:50:40.988" v="2574" actId="1076"/>
        <pc:sldMkLst>
          <pc:docMk/>
          <pc:sldMk cId="2465714771" sldId="303"/>
        </pc:sldMkLst>
        <pc:picChg chg="add mod">
          <ac:chgData name="Jaydip Bavaliya" userId="01b54dda-d331-489a-ac9b-307cbb44ce56" providerId="ADAL" clId="{3BC4C04D-F012-4476-AF81-8BF69BFD8B94}" dt="2023-03-19T17:50:40.988" v="2574" actId="1076"/>
          <ac:picMkLst>
            <pc:docMk/>
            <pc:sldMk cId="2465714771" sldId="303"/>
            <ac:picMk id="2" creationId="{F4780243-FC6B-422B-E6EB-9FDC5BA7FBF7}"/>
          </ac:picMkLst>
        </pc:picChg>
      </pc:sldChg>
      <pc:sldChg chg="addSp modSp mod">
        <pc:chgData name="Jaydip Bavaliya" userId="01b54dda-d331-489a-ac9b-307cbb44ce56" providerId="ADAL" clId="{3BC4C04D-F012-4476-AF81-8BF69BFD8B94}" dt="2023-04-06T06:44:41.456" v="3027" actId="1076"/>
        <pc:sldMkLst>
          <pc:docMk/>
          <pc:sldMk cId="1826777086" sldId="305"/>
        </pc:sldMkLst>
        <pc:spChg chg="add mod">
          <ac:chgData name="Jaydip Bavaliya" userId="01b54dda-d331-489a-ac9b-307cbb44ce56" providerId="ADAL" clId="{3BC4C04D-F012-4476-AF81-8BF69BFD8B94}" dt="2023-03-19T14:11:05.625" v="2326" actId="1076"/>
          <ac:spMkLst>
            <pc:docMk/>
            <pc:sldMk cId="1826777086" sldId="305"/>
            <ac:spMk id="3" creationId="{5779FBFD-9724-78D8-8900-CD64C8148601}"/>
          </ac:spMkLst>
        </pc:spChg>
        <pc:spChg chg="add mod">
          <ac:chgData name="Jaydip Bavaliya" userId="01b54dda-d331-489a-ac9b-307cbb44ce56" providerId="ADAL" clId="{3BC4C04D-F012-4476-AF81-8BF69BFD8B94}" dt="2023-04-06T06:44:41.456" v="3027" actId="1076"/>
          <ac:spMkLst>
            <pc:docMk/>
            <pc:sldMk cId="1826777086" sldId="305"/>
            <ac:spMk id="4" creationId="{B9012F8E-EFB8-563A-C92E-DF9F0B7B430D}"/>
          </ac:spMkLst>
        </pc:spChg>
        <pc:spChg chg="mod">
          <ac:chgData name="Jaydip Bavaliya" userId="01b54dda-d331-489a-ac9b-307cbb44ce56" providerId="ADAL" clId="{3BC4C04D-F012-4476-AF81-8BF69BFD8B94}" dt="2023-03-19T08:52:35.787" v="17" actId="20577"/>
          <ac:spMkLst>
            <pc:docMk/>
            <pc:sldMk cId="1826777086" sldId="305"/>
            <ac:spMk id="434" creationId="{00000000-0000-0000-0000-000000000000}"/>
          </ac:spMkLst>
        </pc:spChg>
        <pc:spChg chg="mod">
          <ac:chgData name="Jaydip Bavaliya" userId="01b54dda-d331-489a-ac9b-307cbb44ce56" providerId="ADAL" clId="{3BC4C04D-F012-4476-AF81-8BF69BFD8B94}" dt="2023-03-19T09:48:11.167" v="306" actId="14100"/>
          <ac:spMkLst>
            <pc:docMk/>
            <pc:sldMk cId="1826777086" sldId="305"/>
            <ac:spMk id="435" creationId="{00000000-0000-0000-0000-000000000000}"/>
          </ac:spMkLst>
        </pc:spChg>
        <pc:picChg chg="add mod">
          <ac:chgData name="Jaydip Bavaliya" userId="01b54dda-d331-489a-ac9b-307cbb44ce56" providerId="ADAL" clId="{3BC4C04D-F012-4476-AF81-8BF69BFD8B94}" dt="2023-03-19T09:46:07.013" v="302" actId="1076"/>
          <ac:picMkLst>
            <pc:docMk/>
            <pc:sldMk cId="1826777086" sldId="305"/>
            <ac:picMk id="2" creationId="{9B71EBF4-A7E7-4EC5-9696-2585AD1B36B0}"/>
          </ac:picMkLst>
        </pc:picChg>
      </pc:sldChg>
      <pc:sldChg chg="addSp modSp mod">
        <pc:chgData name="Jaydip Bavaliya" userId="01b54dda-d331-489a-ac9b-307cbb44ce56" providerId="ADAL" clId="{3BC4C04D-F012-4476-AF81-8BF69BFD8B94}" dt="2023-03-19T16:36:03.641" v="2342" actId="1076"/>
        <pc:sldMkLst>
          <pc:docMk/>
          <pc:sldMk cId="3677401867" sldId="306"/>
        </pc:sldMkLst>
        <pc:spChg chg="mod">
          <ac:chgData name="Jaydip Bavaliya" userId="01b54dda-d331-489a-ac9b-307cbb44ce56" providerId="ADAL" clId="{3BC4C04D-F012-4476-AF81-8BF69BFD8B94}" dt="2023-03-19T16:35:17.180" v="2334" actId="1076"/>
          <ac:spMkLst>
            <pc:docMk/>
            <pc:sldMk cId="3677401867" sldId="306"/>
            <ac:spMk id="506" creationId="{00000000-0000-0000-0000-000000000000}"/>
          </ac:spMkLst>
        </pc:spChg>
        <pc:spChg chg="mod">
          <ac:chgData name="Jaydip Bavaliya" userId="01b54dda-d331-489a-ac9b-307cbb44ce56" providerId="ADAL" clId="{3BC4C04D-F012-4476-AF81-8BF69BFD8B94}" dt="2023-03-19T10:01:42.888" v="390" actId="20577"/>
          <ac:spMkLst>
            <pc:docMk/>
            <pc:sldMk cId="3677401867" sldId="306"/>
            <ac:spMk id="507" creationId="{00000000-0000-0000-0000-000000000000}"/>
          </ac:spMkLst>
        </pc:spChg>
        <pc:grpChg chg="mod">
          <ac:chgData name="Jaydip Bavaliya" userId="01b54dda-d331-489a-ac9b-307cbb44ce56" providerId="ADAL" clId="{3BC4C04D-F012-4476-AF81-8BF69BFD8B94}" dt="2023-03-19T16:35:28.935" v="2337" actId="1076"/>
          <ac:grpSpMkLst>
            <pc:docMk/>
            <pc:sldMk cId="3677401867" sldId="306"/>
            <ac:grpSpMk id="508" creationId="{00000000-0000-0000-0000-000000000000}"/>
          </ac:grpSpMkLst>
        </pc:grpChg>
        <pc:grpChg chg="mod">
          <ac:chgData name="Jaydip Bavaliya" userId="01b54dda-d331-489a-ac9b-307cbb44ce56" providerId="ADAL" clId="{3BC4C04D-F012-4476-AF81-8BF69BFD8B94}" dt="2023-03-19T16:35:58.720" v="2341" actId="1076"/>
          <ac:grpSpMkLst>
            <pc:docMk/>
            <pc:sldMk cId="3677401867" sldId="306"/>
            <ac:grpSpMk id="528" creationId="{00000000-0000-0000-0000-000000000000}"/>
          </ac:grpSpMkLst>
        </pc:grpChg>
        <pc:grpChg chg="mod">
          <ac:chgData name="Jaydip Bavaliya" userId="01b54dda-d331-489a-ac9b-307cbb44ce56" providerId="ADAL" clId="{3BC4C04D-F012-4476-AF81-8BF69BFD8B94}" dt="2023-03-19T16:36:03.641" v="2342" actId="1076"/>
          <ac:grpSpMkLst>
            <pc:docMk/>
            <pc:sldMk cId="3677401867" sldId="306"/>
            <ac:grpSpMk id="534" creationId="{00000000-0000-0000-0000-000000000000}"/>
          </ac:grpSpMkLst>
        </pc:grpChg>
        <pc:picChg chg="add mod">
          <ac:chgData name="Jaydip Bavaliya" userId="01b54dda-d331-489a-ac9b-307cbb44ce56" providerId="ADAL" clId="{3BC4C04D-F012-4476-AF81-8BF69BFD8B94}" dt="2023-03-19T09:55:45.638" v="339" actId="1076"/>
          <ac:picMkLst>
            <pc:docMk/>
            <pc:sldMk cId="3677401867" sldId="306"/>
            <ac:picMk id="2" creationId="{22220A89-9CC9-2BF5-3466-D435416533A5}"/>
          </ac:picMkLst>
        </pc:picChg>
        <pc:picChg chg="mod">
          <ac:chgData name="Jaydip Bavaliya" userId="01b54dda-d331-489a-ac9b-307cbb44ce56" providerId="ADAL" clId="{3BC4C04D-F012-4476-AF81-8BF69BFD8B94}" dt="2023-03-19T16:35:20.099" v="2335" actId="1076"/>
          <ac:picMkLst>
            <pc:docMk/>
            <pc:sldMk cId="3677401867" sldId="306"/>
            <ac:picMk id="4" creationId="{707F9B0C-7E7E-D146-1378-53A64801D7BD}"/>
          </ac:picMkLst>
        </pc:picChg>
      </pc:sldChg>
      <pc:sldChg chg="modSp mod">
        <pc:chgData name="Jaydip Bavaliya" userId="01b54dda-d331-489a-ac9b-307cbb44ce56" providerId="ADAL" clId="{3BC4C04D-F012-4476-AF81-8BF69BFD8B94}" dt="2023-04-03T09:19:43.882" v="2839" actId="1076"/>
        <pc:sldMkLst>
          <pc:docMk/>
          <pc:sldMk cId="966847076" sldId="308"/>
        </pc:sldMkLst>
        <pc:spChg chg="mod">
          <ac:chgData name="Jaydip Bavaliya" userId="01b54dda-d331-489a-ac9b-307cbb44ce56" providerId="ADAL" clId="{3BC4C04D-F012-4476-AF81-8BF69BFD8B94}" dt="2023-04-03T09:19:43.882" v="2839" actId="1076"/>
          <ac:spMkLst>
            <pc:docMk/>
            <pc:sldMk cId="966847076" sldId="308"/>
            <ac:spMk id="472" creationId="{00000000-0000-0000-0000-000000000000}"/>
          </ac:spMkLst>
        </pc:spChg>
      </pc:sldChg>
      <pc:sldChg chg="modSp mod">
        <pc:chgData name="Jaydip Bavaliya" userId="01b54dda-d331-489a-ac9b-307cbb44ce56" providerId="ADAL" clId="{3BC4C04D-F012-4476-AF81-8BF69BFD8B94}" dt="2023-04-03T09:19:53.819" v="2840" actId="1076"/>
        <pc:sldMkLst>
          <pc:docMk/>
          <pc:sldMk cId="3492237885" sldId="309"/>
        </pc:sldMkLst>
        <pc:spChg chg="mod">
          <ac:chgData name="Jaydip Bavaliya" userId="01b54dda-d331-489a-ac9b-307cbb44ce56" providerId="ADAL" clId="{3BC4C04D-F012-4476-AF81-8BF69BFD8B94}" dt="2023-04-03T09:19:53.819" v="2840" actId="1076"/>
          <ac:spMkLst>
            <pc:docMk/>
            <pc:sldMk cId="3492237885" sldId="309"/>
            <ac:spMk id="472" creationId="{00000000-0000-0000-0000-000000000000}"/>
          </ac:spMkLst>
        </pc:spChg>
      </pc:sldChg>
      <pc:sldChg chg="modSp mod">
        <pc:chgData name="Jaydip Bavaliya" userId="01b54dda-d331-489a-ac9b-307cbb44ce56" providerId="ADAL" clId="{3BC4C04D-F012-4476-AF81-8BF69BFD8B94}" dt="2023-03-19T17:57:58.881" v="2606" actId="313"/>
        <pc:sldMkLst>
          <pc:docMk/>
          <pc:sldMk cId="3244968768" sldId="310"/>
        </pc:sldMkLst>
        <pc:spChg chg="mod">
          <ac:chgData name="Jaydip Bavaliya" userId="01b54dda-d331-489a-ac9b-307cbb44ce56" providerId="ADAL" clId="{3BC4C04D-F012-4476-AF81-8BF69BFD8B94}" dt="2023-03-19T13:57:44.800" v="2256" actId="1076"/>
          <ac:spMkLst>
            <pc:docMk/>
            <pc:sldMk cId="3244968768" sldId="310"/>
            <ac:spMk id="571" creationId="{00000000-0000-0000-0000-000000000000}"/>
          </ac:spMkLst>
        </pc:spChg>
        <pc:spChg chg="mod">
          <ac:chgData name="Jaydip Bavaliya" userId="01b54dda-d331-489a-ac9b-307cbb44ce56" providerId="ADAL" clId="{3BC4C04D-F012-4476-AF81-8BF69BFD8B94}" dt="2023-03-19T13:58:09.860" v="2259" actId="1076"/>
          <ac:spMkLst>
            <pc:docMk/>
            <pc:sldMk cId="3244968768" sldId="310"/>
            <ac:spMk id="572" creationId="{00000000-0000-0000-0000-000000000000}"/>
          </ac:spMkLst>
        </pc:spChg>
        <pc:spChg chg="mod">
          <ac:chgData name="Jaydip Bavaliya" userId="01b54dda-d331-489a-ac9b-307cbb44ce56" providerId="ADAL" clId="{3BC4C04D-F012-4476-AF81-8BF69BFD8B94}" dt="2023-03-19T17:57:58.881" v="2606" actId="313"/>
          <ac:spMkLst>
            <pc:docMk/>
            <pc:sldMk cId="3244968768" sldId="310"/>
            <ac:spMk id="573" creationId="{00000000-0000-0000-0000-000000000000}"/>
          </ac:spMkLst>
        </pc:spChg>
        <pc:spChg chg="mod">
          <ac:chgData name="Jaydip Bavaliya" userId="01b54dda-d331-489a-ac9b-307cbb44ce56" providerId="ADAL" clId="{3BC4C04D-F012-4476-AF81-8BF69BFD8B94}" dt="2023-03-19T13:58:35.344" v="2263" actId="1076"/>
          <ac:spMkLst>
            <pc:docMk/>
            <pc:sldMk cId="3244968768" sldId="310"/>
            <ac:spMk id="574" creationId="{00000000-0000-0000-0000-000000000000}"/>
          </ac:spMkLst>
        </pc:spChg>
        <pc:spChg chg="mod">
          <ac:chgData name="Jaydip Bavaliya" userId="01b54dda-d331-489a-ac9b-307cbb44ce56" providerId="ADAL" clId="{3BC4C04D-F012-4476-AF81-8BF69BFD8B94}" dt="2023-03-19T13:58:32.784" v="2262" actId="1076"/>
          <ac:spMkLst>
            <pc:docMk/>
            <pc:sldMk cId="3244968768" sldId="310"/>
            <ac:spMk id="575" creationId="{00000000-0000-0000-0000-000000000000}"/>
          </ac:spMkLst>
        </pc:spChg>
        <pc:grpChg chg="mod">
          <ac:chgData name="Jaydip Bavaliya" userId="01b54dda-d331-489a-ac9b-307cbb44ce56" providerId="ADAL" clId="{3BC4C04D-F012-4476-AF81-8BF69BFD8B94}" dt="2023-03-19T13:58:23.683" v="2260" actId="1076"/>
          <ac:grpSpMkLst>
            <pc:docMk/>
            <pc:sldMk cId="3244968768" sldId="310"/>
            <ac:grpSpMk id="576" creationId="{00000000-0000-0000-0000-000000000000}"/>
          </ac:grpSpMkLst>
        </pc:grpChg>
        <pc:cxnChg chg="mod">
          <ac:chgData name="Jaydip Bavaliya" userId="01b54dda-d331-489a-ac9b-307cbb44ce56" providerId="ADAL" clId="{3BC4C04D-F012-4476-AF81-8BF69BFD8B94}" dt="2023-03-19T13:57:53.728" v="2257" actId="1076"/>
          <ac:cxnSpMkLst>
            <pc:docMk/>
            <pc:sldMk cId="3244968768" sldId="310"/>
            <ac:cxnSpMk id="592" creationId="{00000000-0000-0000-0000-000000000000}"/>
          </ac:cxnSpMkLst>
        </pc:cxnChg>
        <pc:cxnChg chg="mod">
          <ac:chgData name="Jaydip Bavaliya" userId="01b54dda-d331-489a-ac9b-307cbb44ce56" providerId="ADAL" clId="{3BC4C04D-F012-4476-AF81-8BF69BFD8B94}" dt="2023-03-19T13:58:27.256" v="2261" actId="1076"/>
          <ac:cxnSpMkLst>
            <pc:docMk/>
            <pc:sldMk cId="3244968768" sldId="310"/>
            <ac:cxnSpMk id="593" creationId="{00000000-0000-0000-0000-000000000000}"/>
          </ac:cxnSpMkLst>
        </pc:cxnChg>
      </pc:sldChg>
      <pc:sldChg chg="modSp mod">
        <pc:chgData name="Jaydip Bavaliya" userId="01b54dda-d331-489a-ac9b-307cbb44ce56" providerId="ADAL" clId="{3BC4C04D-F012-4476-AF81-8BF69BFD8B94}" dt="2023-03-19T17:58:22.913" v="2611" actId="1076"/>
        <pc:sldMkLst>
          <pc:docMk/>
          <pc:sldMk cId="3272302567" sldId="315"/>
        </pc:sldMkLst>
        <pc:spChg chg="mod">
          <ac:chgData name="Jaydip Bavaliya" userId="01b54dda-d331-489a-ac9b-307cbb44ce56" providerId="ADAL" clId="{3BC4C04D-F012-4476-AF81-8BF69BFD8B94}" dt="2023-03-19T16:59:50.725" v="2405" actId="14100"/>
          <ac:spMkLst>
            <pc:docMk/>
            <pc:sldMk cId="3272302567" sldId="315"/>
            <ac:spMk id="604" creationId="{00000000-0000-0000-0000-000000000000}"/>
          </ac:spMkLst>
        </pc:spChg>
        <pc:spChg chg="mod">
          <ac:chgData name="Jaydip Bavaliya" userId="01b54dda-d331-489a-ac9b-307cbb44ce56" providerId="ADAL" clId="{3BC4C04D-F012-4476-AF81-8BF69BFD8B94}" dt="2023-03-19T17:01:22.021" v="2436" actId="1076"/>
          <ac:spMkLst>
            <pc:docMk/>
            <pc:sldMk cId="3272302567" sldId="315"/>
            <ac:spMk id="609" creationId="{00000000-0000-0000-0000-000000000000}"/>
          </ac:spMkLst>
        </pc:spChg>
        <pc:picChg chg="mod">
          <ac:chgData name="Jaydip Bavaliya" userId="01b54dda-d331-489a-ac9b-307cbb44ce56" providerId="ADAL" clId="{3BC4C04D-F012-4476-AF81-8BF69BFD8B94}" dt="2023-03-19T17:58:22.913" v="2611" actId="1076"/>
          <ac:picMkLst>
            <pc:docMk/>
            <pc:sldMk cId="3272302567" sldId="315"/>
            <ac:picMk id="36" creationId="{97BB49AD-387D-2765-CE30-93EBD7DDBEA5}"/>
          </ac:picMkLst>
        </pc:picChg>
      </pc:sldChg>
      <pc:sldChg chg="addSp delSp modSp mod">
        <pc:chgData name="Jaydip Bavaliya" userId="01b54dda-d331-489a-ac9b-307cbb44ce56" providerId="ADAL" clId="{3BC4C04D-F012-4476-AF81-8BF69BFD8B94}" dt="2023-04-20T06:35:34.498" v="3338"/>
        <pc:sldMkLst>
          <pc:docMk/>
          <pc:sldMk cId="700427171" sldId="316"/>
        </pc:sldMkLst>
        <pc:spChg chg="add del mod">
          <ac:chgData name="Jaydip Bavaliya" userId="01b54dda-d331-489a-ac9b-307cbb44ce56" providerId="ADAL" clId="{3BC4C04D-F012-4476-AF81-8BF69BFD8B94}" dt="2023-03-19T18:09:33.482" v="2618"/>
          <ac:spMkLst>
            <pc:docMk/>
            <pc:sldMk cId="700427171" sldId="316"/>
            <ac:spMk id="2" creationId="{BEB608C1-8B14-304D-4190-F174BA63C25F}"/>
          </ac:spMkLst>
        </pc:spChg>
        <pc:spChg chg="add mod">
          <ac:chgData name="Jaydip Bavaliya" userId="01b54dda-d331-489a-ac9b-307cbb44ce56" providerId="ADAL" clId="{3BC4C04D-F012-4476-AF81-8BF69BFD8B94}" dt="2023-04-06T07:48:12.033" v="3031" actId="1076"/>
          <ac:spMkLst>
            <pc:docMk/>
            <pc:sldMk cId="700427171" sldId="316"/>
            <ac:spMk id="2" creationId="{FE0750F8-EE0F-6727-81F4-427AC7949A56}"/>
          </ac:spMkLst>
        </pc:spChg>
        <pc:spChg chg="mod">
          <ac:chgData name="Jaydip Bavaliya" userId="01b54dda-d331-489a-ac9b-307cbb44ce56" providerId="ADAL" clId="{3BC4C04D-F012-4476-AF81-8BF69BFD8B94}" dt="2023-04-20T06:30:11.111" v="3315" actId="14100"/>
          <ac:spMkLst>
            <pc:docMk/>
            <pc:sldMk cId="700427171" sldId="316"/>
            <ac:spMk id="3" creationId="{F1BD9088-79CA-3A85-9A53-80FC7E53B1E3}"/>
          </ac:spMkLst>
        </pc:spChg>
        <pc:spChg chg="mod">
          <ac:chgData name="Jaydip Bavaliya" userId="01b54dda-d331-489a-ac9b-307cbb44ce56" providerId="ADAL" clId="{3BC4C04D-F012-4476-AF81-8BF69BFD8B94}" dt="2023-04-06T07:47:59.201" v="3029"/>
          <ac:spMkLst>
            <pc:docMk/>
            <pc:sldMk cId="700427171" sldId="316"/>
            <ac:spMk id="7" creationId="{7DBBF76E-0199-8B75-72DF-75D91034A145}"/>
          </ac:spMkLst>
        </pc:spChg>
        <pc:spChg chg="mod">
          <ac:chgData name="Jaydip Bavaliya" userId="01b54dda-d331-489a-ac9b-307cbb44ce56" providerId="ADAL" clId="{3BC4C04D-F012-4476-AF81-8BF69BFD8B94}" dt="2023-04-06T07:47:59.201" v="3029"/>
          <ac:spMkLst>
            <pc:docMk/>
            <pc:sldMk cId="700427171" sldId="316"/>
            <ac:spMk id="8" creationId="{FFA7AFFD-AA78-2B97-F7C2-85ED54A7DE5B}"/>
          </ac:spMkLst>
        </pc:spChg>
        <pc:spChg chg="mod">
          <ac:chgData name="Jaydip Bavaliya" userId="01b54dda-d331-489a-ac9b-307cbb44ce56" providerId="ADAL" clId="{3BC4C04D-F012-4476-AF81-8BF69BFD8B94}" dt="2023-04-06T07:47:59.201" v="3029"/>
          <ac:spMkLst>
            <pc:docMk/>
            <pc:sldMk cId="700427171" sldId="316"/>
            <ac:spMk id="9" creationId="{162A114D-F6FE-E885-14EC-38D0D3B80466}"/>
          </ac:spMkLst>
        </pc:spChg>
        <pc:spChg chg="add mod">
          <ac:chgData name="Jaydip Bavaliya" userId="01b54dda-d331-489a-ac9b-307cbb44ce56" providerId="ADAL" clId="{3BC4C04D-F012-4476-AF81-8BF69BFD8B94}" dt="2023-04-20T06:35:34.498" v="3338"/>
          <ac:spMkLst>
            <pc:docMk/>
            <pc:sldMk cId="700427171" sldId="316"/>
            <ac:spMk id="10" creationId="{1AF40868-F85F-06A9-53C0-E17925993737}"/>
          </ac:spMkLst>
        </pc:spChg>
        <pc:grpChg chg="add mod">
          <ac:chgData name="Jaydip Bavaliya" userId="01b54dda-d331-489a-ac9b-307cbb44ce56" providerId="ADAL" clId="{3BC4C04D-F012-4476-AF81-8BF69BFD8B94}" dt="2023-04-06T07:48:16.766" v="3032" actId="1076"/>
          <ac:grpSpMkLst>
            <pc:docMk/>
            <pc:sldMk cId="700427171" sldId="316"/>
            <ac:grpSpMk id="6" creationId="{9086A979-F46A-12A6-300B-F0B8E4055ABE}"/>
          </ac:grpSpMkLst>
        </pc:grpChg>
        <pc:picChg chg="add mod">
          <ac:chgData name="Jaydip Bavaliya" userId="01b54dda-d331-489a-ac9b-307cbb44ce56" providerId="ADAL" clId="{3BC4C04D-F012-4476-AF81-8BF69BFD8B94}" dt="2023-03-19T18:09:47.427" v="2621" actId="1076"/>
          <ac:picMkLst>
            <pc:docMk/>
            <pc:sldMk cId="700427171" sldId="316"/>
            <ac:picMk id="4" creationId="{21595109-5DA4-83B6-AF16-96035DB08D95}"/>
          </ac:picMkLst>
        </pc:picChg>
      </pc:sldChg>
      <pc:sldChg chg="delSp modSp new del mod">
        <pc:chgData name="Jaydip Bavaliya" userId="01b54dda-d331-489a-ac9b-307cbb44ce56" providerId="ADAL" clId="{3BC4C04D-F012-4476-AF81-8BF69BFD8B94}" dt="2023-03-19T09:46:40.799" v="305" actId="2696"/>
        <pc:sldMkLst>
          <pc:docMk/>
          <pc:sldMk cId="2149131817" sldId="317"/>
        </pc:sldMkLst>
        <pc:spChg chg="mod">
          <ac:chgData name="Jaydip Bavaliya" userId="01b54dda-d331-489a-ac9b-307cbb44ce56" providerId="ADAL" clId="{3BC4C04D-F012-4476-AF81-8BF69BFD8B94}" dt="2023-03-19T09:43:56.994" v="284" actId="1076"/>
          <ac:spMkLst>
            <pc:docMk/>
            <pc:sldMk cId="2149131817" sldId="317"/>
            <ac:spMk id="2" creationId="{E4C45E28-E4F2-0CCC-A16D-8AD3EF2C1731}"/>
          </ac:spMkLst>
        </pc:spChg>
        <pc:spChg chg="mod">
          <ac:chgData name="Jaydip Bavaliya" userId="01b54dda-d331-489a-ac9b-307cbb44ce56" providerId="ADAL" clId="{3BC4C04D-F012-4476-AF81-8BF69BFD8B94}" dt="2023-03-19T09:44:33.834" v="285" actId="14100"/>
          <ac:spMkLst>
            <pc:docMk/>
            <pc:sldMk cId="2149131817" sldId="317"/>
            <ac:spMk id="3" creationId="{3A86EE2E-7841-E21C-5758-916CA7D59487}"/>
          </ac:spMkLst>
        </pc:spChg>
        <pc:spChg chg="del mod">
          <ac:chgData name="Jaydip Bavaliya" userId="01b54dda-d331-489a-ac9b-307cbb44ce56" providerId="ADAL" clId="{3BC4C04D-F012-4476-AF81-8BF69BFD8B94}" dt="2023-03-19T09:05:29.714" v="20" actId="21"/>
          <ac:spMkLst>
            <pc:docMk/>
            <pc:sldMk cId="2149131817" sldId="317"/>
            <ac:spMk id="4" creationId="{E6A7FE6D-086B-838D-1B25-D65836B29071}"/>
          </ac:spMkLst>
        </pc:spChg>
      </pc:sldChg>
      <pc:sldChg chg="addSp delSp modSp add mod">
        <pc:chgData name="Jaydip Bavaliya" userId="01b54dda-d331-489a-ac9b-307cbb44ce56" providerId="ADAL" clId="{3BC4C04D-F012-4476-AF81-8BF69BFD8B94}" dt="2023-03-19T16:51:00.081" v="2396" actId="1076"/>
        <pc:sldMkLst>
          <pc:docMk/>
          <pc:sldMk cId="2261621868" sldId="317"/>
        </pc:sldMkLst>
        <pc:spChg chg="mod">
          <ac:chgData name="Jaydip Bavaliya" userId="01b54dda-d331-489a-ac9b-307cbb44ce56" providerId="ADAL" clId="{3BC4C04D-F012-4476-AF81-8BF69BFD8B94}" dt="2023-03-19T16:51:00.081" v="2396" actId="1076"/>
          <ac:spMkLst>
            <pc:docMk/>
            <pc:sldMk cId="2261621868" sldId="317"/>
            <ac:spMk id="506" creationId="{00000000-0000-0000-0000-000000000000}"/>
          </ac:spMkLst>
        </pc:spChg>
        <pc:spChg chg="mod">
          <ac:chgData name="Jaydip Bavaliya" userId="01b54dda-d331-489a-ac9b-307cbb44ce56" providerId="ADAL" clId="{3BC4C04D-F012-4476-AF81-8BF69BFD8B94}" dt="2023-03-19T10:01:49.075" v="392" actId="20577"/>
          <ac:spMkLst>
            <pc:docMk/>
            <pc:sldMk cId="2261621868" sldId="317"/>
            <ac:spMk id="507" creationId="{00000000-0000-0000-0000-000000000000}"/>
          </ac:spMkLst>
        </pc:spChg>
        <pc:grpChg chg="mod">
          <ac:chgData name="Jaydip Bavaliya" userId="01b54dda-d331-489a-ac9b-307cbb44ce56" providerId="ADAL" clId="{3BC4C04D-F012-4476-AF81-8BF69BFD8B94}" dt="2023-03-19T09:55:17.703" v="335" actId="1076"/>
          <ac:grpSpMkLst>
            <pc:docMk/>
            <pc:sldMk cId="2261621868" sldId="317"/>
            <ac:grpSpMk id="508" creationId="{00000000-0000-0000-0000-000000000000}"/>
          </ac:grpSpMkLst>
        </pc:grpChg>
        <pc:picChg chg="add del">
          <ac:chgData name="Jaydip Bavaliya" userId="01b54dda-d331-489a-ac9b-307cbb44ce56" providerId="ADAL" clId="{3BC4C04D-F012-4476-AF81-8BF69BFD8B94}" dt="2023-03-19T09:55:56.493" v="340" actId="478"/>
          <ac:picMkLst>
            <pc:docMk/>
            <pc:sldMk cId="2261621868" sldId="317"/>
            <ac:picMk id="2" creationId="{24B31B25-13D8-B388-008D-72C4B390850B}"/>
          </ac:picMkLst>
        </pc:picChg>
        <pc:picChg chg="add mod">
          <ac:chgData name="Jaydip Bavaliya" userId="01b54dda-d331-489a-ac9b-307cbb44ce56" providerId="ADAL" clId="{3BC4C04D-F012-4476-AF81-8BF69BFD8B94}" dt="2023-03-19T09:57:16.004" v="352" actId="1076"/>
          <ac:picMkLst>
            <pc:docMk/>
            <pc:sldMk cId="2261621868" sldId="317"/>
            <ac:picMk id="3" creationId="{F744C293-8D50-B8E9-557D-944C8A14A5C2}"/>
          </ac:picMkLst>
        </pc:picChg>
        <pc:picChg chg="add del mod">
          <ac:chgData name="Jaydip Bavaliya" userId="01b54dda-d331-489a-ac9b-307cbb44ce56" providerId="ADAL" clId="{3BC4C04D-F012-4476-AF81-8BF69BFD8B94}" dt="2023-03-19T09:57:25.327" v="355" actId="1076"/>
          <ac:picMkLst>
            <pc:docMk/>
            <pc:sldMk cId="2261621868" sldId="317"/>
            <ac:picMk id="4" creationId="{707F9B0C-7E7E-D146-1378-53A64801D7BD}"/>
          </ac:picMkLst>
        </pc:picChg>
      </pc:sldChg>
      <pc:sldChg chg="addSp modSp add mod ord">
        <pc:chgData name="Jaydip Bavaliya" userId="01b54dda-d331-489a-ac9b-307cbb44ce56" providerId="ADAL" clId="{3BC4C04D-F012-4476-AF81-8BF69BFD8B94}" dt="2023-04-24T06:04:54.672" v="3342" actId="1076"/>
        <pc:sldMkLst>
          <pc:docMk/>
          <pc:sldMk cId="2202167012" sldId="318"/>
        </pc:sldMkLst>
        <pc:spChg chg="add mod">
          <ac:chgData name="Jaydip Bavaliya" userId="01b54dda-d331-489a-ac9b-307cbb44ce56" providerId="ADAL" clId="{3BC4C04D-F012-4476-AF81-8BF69BFD8B94}" dt="2023-03-19T10:14:09.783" v="731" actId="1076"/>
          <ac:spMkLst>
            <pc:docMk/>
            <pc:sldMk cId="2202167012" sldId="318"/>
            <ac:spMk id="5" creationId="{11761E6F-B510-FB4A-B719-5B32022ED47A}"/>
          </ac:spMkLst>
        </pc:spChg>
        <pc:spChg chg="add mod">
          <ac:chgData name="Jaydip Bavaliya" userId="01b54dda-d331-489a-ac9b-307cbb44ce56" providerId="ADAL" clId="{3BC4C04D-F012-4476-AF81-8BF69BFD8B94}" dt="2023-03-21T06:36:59.514" v="2649" actId="20577"/>
          <ac:spMkLst>
            <pc:docMk/>
            <pc:sldMk cId="2202167012" sldId="318"/>
            <ac:spMk id="7" creationId="{52089267-3B72-B763-F12A-4FC939E5ACF3}"/>
          </ac:spMkLst>
        </pc:spChg>
        <pc:spChg chg="add mod">
          <ac:chgData name="Jaydip Bavaliya" userId="01b54dda-d331-489a-ac9b-307cbb44ce56" providerId="ADAL" clId="{3BC4C04D-F012-4476-AF81-8BF69BFD8B94}" dt="2023-03-19T10:14:25.441" v="733" actId="1076"/>
          <ac:spMkLst>
            <pc:docMk/>
            <pc:sldMk cId="2202167012" sldId="318"/>
            <ac:spMk id="8" creationId="{76E456EA-3647-A145-A034-74B4D8DE298D}"/>
          </ac:spMkLst>
        </pc:spChg>
        <pc:spChg chg="mod">
          <ac:chgData name="Jaydip Bavaliya" userId="01b54dda-d331-489a-ac9b-307cbb44ce56" providerId="ADAL" clId="{3BC4C04D-F012-4476-AF81-8BF69BFD8B94}" dt="2023-03-19T10:05:39.192" v="410" actId="1076"/>
          <ac:spMkLst>
            <pc:docMk/>
            <pc:sldMk cId="2202167012" sldId="318"/>
            <ac:spMk id="506" creationId="{00000000-0000-0000-0000-000000000000}"/>
          </ac:spMkLst>
        </pc:spChg>
        <pc:spChg chg="mod">
          <ac:chgData name="Jaydip Bavaliya" userId="01b54dda-d331-489a-ac9b-307cbb44ce56" providerId="ADAL" clId="{3BC4C04D-F012-4476-AF81-8BF69BFD8B94}" dt="2023-04-24T06:04:54.672" v="3342" actId="1076"/>
          <ac:spMkLst>
            <pc:docMk/>
            <pc:sldMk cId="2202167012" sldId="318"/>
            <ac:spMk id="507" creationId="{00000000-0000-0000-0000-000000000000}"/>
          </ac:spMkLst>
        </pc:spChg>
        <pc:grpChg chg="mod">
          <ac:chgData name="Jaydip Bavaliya" userId="01b54dda-d331-489a-ac9b-307cbb44ce56" providerId="ADAL" clId="{3BC4C04D-F012-4476-AF81-8BF69BFD8B94}" dt="2023-03-19T10:05:39.192" v="410" actId="1076"/>
          <ac:grpSpMkLst>
            <pc:docMk/>
            <pc:sldMk cId="2202167012" sldId="318"/>
            <ac:grpSpMk id="508" creationId="{00000000-0000-0000-0000-000000000000}"/>
          </ac:grpSpMkLst>
        </pc:grpChg>
        <pc:grpChg chg="mod">
          <ac:chgData name="Jaydip Bavaliya" userId="01b54dda-d331-489a-ac9b-307cbb44ce56" providerId="ADAL" clId="{3BC4C04D-F012-4476-AF81-8BF69BFD8B94}" dt="2023-03-19T10:05:39.192" v="410" actId="1076"/>
          <ac:grpSpMkLst>
            <pc:docMk/>
            <pc:sldMk cId="2202167012" sldId="318"/>
            <ac:grpSpMk id="528" creationId="{00000000-0000-0000-0000-000000000000}"/>
          </ac:grpSpMkLst>
        </pc:grpChg>
        <pc:grpChg chg="mod">
          <ac:chgData name="Jaydip Bavaliya" userId="01b54dda-d331-489a-ac9b-307cbb44ce56" providerId="ADAL" clId="{3BC4C04D-F012-4476-AF81-8BF69BFD8B94}" dt="2023-03-19T10:05:39.192" v="410" actId="1076"/>
          <ac:grpSpMkLst>
            <pc:docMk/>
            <pc:sldMk cId="2202167012" sldId="318"/>
            <ac:grpSpMk id="534" creationId="{00000000-0000-0000-0000-000000000000}"/>
          </ac:grpSpMkLst>
        </pc:grpChg>
        <pc:picChg chg="mod">
          <ac:chgData name="Jaydip Bavaliya" userId="01b54dda-d331-489a-ac9b-307cbb44ce56" providerId="ADAL" clId="{3BC4C04D-F012-4476-AF81-8BF69BFD8B94}" dt="2023-03-19T10:05:39.192" v="410" actId="1076"/>
          <ac:picMkLst>
            <pc:docMk/>
            <pc:sldMk cId="2202167012" sldId="318"/>
            <ac:picMk id="3" creationId="{F744C293-8D50-B8E9-557D-944C8A14A5C2}"/>
          </ac:picMkLst>
        </pc:picChg>
        <pc:picChg chg="mod">
          <ac:chgData name="Jaydip Bavaliya" userId="01b54dda-d331-489a-ac9b-307cbb44ce56" providerId="ADAL" clId="{3BC4C04D-F012-4476-AF81-8BF69BFD8B94}" dt="2023-03-19T10:05:39.192" v="410" actId="1076"/>
          <ac:picMkLst>
            <pc:docMk/>
            <pc:sldMk cId="2202167012" sldId="318"/>
            <ac:picMk id="4" creationId="{707F9B0C-7E7E-D146-1378-53A64801D7BD}"/>
          </ac:picMkLst>
        </pc:picChg>
      </pc:sldChg>
      <pc:sldChg chg="new del">
        <pc:chgData name="Jaydip Bavaliya" userId="01b54dda-d331-489a-ac9b-307cbb44ce56" providerId="ADAL" clId="{3BC4C04D-F012-4476-AF81-8BF69BFD8B94}" dt="2023-03-19T10:01:05.796" v="363" actId="2696"/>
        <pc:sldMkLst>
          <pc:docMk/>
          <pc:sldMk cId="2625324031" sldId="318"/>
        </pc:sldMkLst>
      </pc:sldChg>
      <pc:sldChg chg="modSp add mod">
        <pc:chgData name="Jaydip Bavaliya" userId="01b54dda-d331-489a-ac9b-307cbb44ce56" providerId="ADAL" clId="{3BC4C04D-F012-4476-AF81-8BF69BFD8B94}" dt="2023-03-21T06:37:11.760" v="2678" actId="20577"/>
        <pc:sldMkLst>
          <pc:docMk/>
          <pc:sldMk cId="2055984303" sldId="319"/>
        </pc:sldMkLst>
        <pc:spChg chg="mod">
          <ac:chgData name="Jaydip Bavaliya" userId="01b54dda-d331-489a-ac9b-307cbb44ce56" providerId="ADAL" clId="{3BC4C04D-F012-4476-AF81-8BF69BFD8B94}" dt="2023-03-21T06:37:11.760" v="2678" actId="20577"/>
          <ac:spMkLst>
            <pc:docMk/>
            <pc:sldMk cId="2055984303" sldId="319"/>
            <ac:spMk id="7" creationId="{52089267-3B72-B763-F12A-4FC939E5ACF3}"/>
          </ac:spMkLst>
        </pc:spChg>
        <pc:spChg chg="mod">
          <ac:chgData name="Jaydip Bavaliya" userId="01b54dda-d331-489a-ac9b-307cbb44ce56" providerId="ADAL" clId="{3BC4C04D-F012-4476-AF81-8BF69BFD8B94}" dt="2023-03-19T10:15:30.276" v="737" actId="1076"/>
          <ac:spMkLst>
            <pc:docMk/>
            <pc:sldMk cId="2055984303" sldId="319"/>
            <ac:spMk id="8" creationId="{76E456EA-3647-A145-A034-74B4D8DE298D}"/>
          </ac:spMkLst>
        </pc:spChg>
      </pc:sldChg>
      <pc:sldChg chg="modSp add mod">
        <pc:chgData name="Jaydip Bavaliya" userId="01b54dda-d331-489a-ac9b-307cbb44ce56" providerId="ADAL" clId="{3BC4C04D-F012-4476-AF81-8BF69BFD8B94}" dt="2023-03-21T06:37:55.164" v="2682" actId="20577"/>
        <pc:sldMkLst>
          <pc:docMk/>
          <pc:sldMk cId="1728085563" sldId="320"/>
        </pc:sldMkLst>
        <pc:spChg chg="mod">
          <ac:chgData name="Jaydip Bavaliya" userId="01b54dda-d331-489a-ac9b-307cbb44ce56" providerId="ADAL" clId="{3BC4C04D-F012-4476-AF81-8BF69BFD8B94}" dt="2023-03-21T06:37:55.164" v="2682" actId="20577"/>
          <ac:spMkLst>
            <pc:docMk/>
            <pc:sldMk cId="1728085563" sldId="320"/>
            <ac:spMk id="7" creationId="{52089267-3B72-B763-F12A-4FC939E5ACF3}"/>
          </ac:spMkLst>
        </pc:spChg>
        <pc:spChg chg="mod">
          <ac:chgData name="Jaydip Bavaliya" userId="01b54dda-d331-489a-ac9b-307cbb44ce56" providerId="ADAL" clId="{3BC4C04D-F012-4476-AF81-8BF69BFD8B94}" dt="2023-03-19T10:14:55.817" v="736" actId="1076"/>
          <ac:spMkLst>
            <pc:docMk/>
            <pc:sldMk cId="1728085563" sldId="320"/>
            <ac:spMk id="8" creationId="{76E456EA-3647-A145-A034-74B4D8DE298D}"/>
          </ac:spMkLst>
        </pc:spChg>
      </pc:sldChg>
      <pc:sldChg chg="delSp modSp add mod">
        <pc:chgData name="Jaydip Bavaliya" userId="01b54dda-d331-489a-ac9b-307cbb44ce56" providerId="ADAL" clId="{3BC4C04D-F012-4476-AF81-8BF69BFD8B94}" dt="2023-03-19T10:28:48.941" v="860" actId="478"/>
        <pc:sldMkLst>
          <pc:docMk/>
          <pc:sldMk cId="1371431011" sldId="321"/>
        </pc:sldMkLst>
        <pc:spChg chg="del mod">
          <ac:chgData name="Jaydip Bavaliya" userId="01b54dda-d331-489a-ac9b-307cbb44ce56" providerId="ADAL" clId="{3BC4C04D-F012-4476-AF81-8BF69BFD8B94}" dt="2023-03-19T10:28:46.560" v="859" actId="478"/>
          <ac:spMkLst>
            <pc:docMk/>
            <pc:sldMk cId="1371431011" sldId="321"/>
            <ac:spMk id="3" creationId="{5779FBFD-9724-78D8-8900-CD64C8148601}"/>
          </ac:spMkLst>
        </pc:spChg>
        <pc:spChg chg="mod">
          <ac:chgData name="Jaydip Bavaliya" userId="01b54dda-d331-489a-ac9b-307cbb44ce56" providerId="ADAL" clId="{3BC4C04D-F012-4476-AF81-8BF69BFD8B94}" dt="2023-03-19T10:28:37.764" v="857" actId="1076"/>
          <ac:spMkLst>
            <pc:docMk/>
            <pc:sldMk cId="1371431011" sldId="321"/>
            <ac:spMk id="434" creationId="{00000000-0000-0000-0000-000000000000}"/>
          </ac:spMkLst>
        </pc:spChg>
        <pc:spChg chg="mod">
          <ac:chgData name="Jaydip Bavaliya" userId="01b54dda-d331-489a-ac9b-307cbb44ce56" providerId="ADAL" clId="{3BC4C04D-F012-4476-AF81-8BF69BFD8B94}" dt="2023-03-19T10:28:35.211" v="856" actId="1076"/>
          <ac:spMkLst>
            <pc:docMk/>
            <pc:sldMk cId="1371431011" sldId="321"/>
            <ac:spMk id="435" creationId="{00000000-0000-0000-0000-000000000000}"/>
          </ac:spMkLst>
        </pc:spChg>
        <pc:picChg chg="del">
          <ac:chgData name="Jaydip Bavaliya" userId="01b54dda-d331-489a-ac9b-307cbb44ce56" providerId="ADAL" clId="{3BC4C04D-F012-4476-AF81-8BF69BFD8B94}" dt="2023-03-19T10:28:48.941" v="860" actId="478"/>
          <ac:picMkLst>
            <pc:docMk/>
            <pc:sldMk cId="1371431011" sldId="321"/>
            <ac:picMk id="2" creationId="{9B71EBF4-A7E7-4EC5-9696-2585AD1B36B0}"/>
          </ac:picMkLst>
        </pc:picChg>
      </pc:sldChg>
      <pc:sldChg chg="delSp modSp add mod modTransition">
        <pc:chgData name="Jaydip Bavaliya" userId="01b54dda-d331-489a-ac9b-307cbb44ce56" providerId="ADAL" clId="{3BC4C04D-F012-4476-AF81-8BF69BFD8B94}" dt="2023-03-19T10:31:38.252" v="880" actId="1076"/>
        <pc:sldMkLst>
          <pc:docMk/>
          <pc:sldMk cId="295613185" sldId="322"/>
        </pc:sldMkLst>
        <pc:spChg chg="del">
          <ac:chgData name="Jaydip Bavaliya" userId="01b54dda-d331-489a-ac9b-307cbb44ce56" providerId="ADAL" clId="{3BC4C04D-F012-4476-AF81-8BF69BFD8B94}" dt="2023-03-19T10:28:58.416" v="862" actId="478"/>
          <ac:spMkLst>
            <pc:docMk/>
            <pc:sldMk cId="295613185" sldId="322"/>
            <ac:spMk id="3" creationId="{5779FBFD-9724-78D8-8900-CD64C8148601}"/>
          </ac:spMkLst>
        </pc:spChg>
        <pc:grpChg chg="mod">
          <ac:chgData name="Jaydip Bavaliya" userId="01b54dda-d331-489a-ac9b-307cbb44ce56" providerId="ADAL" clId="{3BC4C04D-F012-4476-AF81-8BF69BFD8B94}" dt="2023-03-19T10:31:38.252" v="880" actId="1076"/>
          <ac:grpSpMkLst>
            <pc:docMk/>
            <pc:sldMk cId="295613185" sldId="322"/>
            <ac:grpSpMk id="448" creationId="{00000000-0000-0000-0000-000000000000}"/>
          </ac:grpSpMkLst>
        </pc:grpChg>
        <pc:picChg chg="del">
          <ac:chgData name="Jaydip Bavaliya" userId="01b54dda-d331-489a-ac9b-307cbb44ce56" providerId="ADAL" clId="{3BC4C04D-F012-4476-AF81-8BF69BFD8B94}" dt="2023-03-19T10:28:54.251" v="861" actId="478"/>
          <ac:picMkLst>
            <pc:docMk/>
            <pc:sldMk cId="295613185" sldId="322"/>
            <ac:picMk id="2" creationId="{9B71EBF4-A7E7-4EC5-9696-2585AD1B36B0}"/>
          </ac:picMkLst>
        </pc:picChg>
      </pc:sldChg>
      <pc:sldChg chg="addSp delSp modSp new mod ord modTransition">
        <pc:chgData name="Jaydip Bavaliya" userId="01b54dda-d331-489a-ac9b-307cbb44ce56" providerId="ADAL" clId="{3BC4C04D-F012-4476-AF81-8BF69BFD8B94}" dt="2023-04-03T04:48:47.543" v="2803" actId="1076"/>
        <pc:sldMkLst>
          <pc:docMk/>
          <pc:sldMk cId="2524924533" sldId="323"/>
        </pc:sldMkLst>
        <pc:spChg chg="del">
          <ac:chgData name="Jaydip Bavaliya" userId="01b54dda-d331-489a-ac9b-307cbb44ce56" providerId="ADAL" clId="{3BC4C04D-F012-4476-AF81-8BF69BFD8B94}" dt="2023-03-19T10:29:19.401" v="864"/>
          <ac:spMkLst>
            <pc:docMk/>
            <pc:sldMk cId="2524924533" sldId="323"/>
            <ac:spMk id="2" creationId="{79DAC280-6F0C-ACDE-18DA-BA52951DE943}"/>
          </ac:spMkLst>
        </pc:spChg>
        <pc:spChg chg="del mod">
          <ac:chgData name="Jaydip Bavaliya" userId="01b54dda-d331-489a-ac9b-307cbb44ce56" providerId="ADAL" clId="{3BC4C04D-F012-4476-AF81-8BF69BFD8B94}" dt="2023-03-19T10:40:30.641" v="926" actId="478"/>
          <ac:spMkLst>
            <pc:docMk/>
            <pc:sldMk cId="2524924533" sldId="323"/>
            <ac:spMk id="3" creationId="{168788AA-078E-F788-BD2F-3D01E5706DCE}"/>
          </ac:spMkLst>
        </pc:spChg>
        <pc:spChg chg="mod">
          <ac:chgData name="Jaydip Bavaliya" userId="01b54dda-d331-489a-ac9b-307cbb44ce56" providerId="ADAL" clId="{3BC4C04D-F012-4476-AF81-8BF69BFD8B94}" dt="2023-03-19T10:43:30.099" v="979" actId="1076"/>
          <ac:spMkLst>
            <pc:docMk/>
            <pc:sldMk cId="2524924533" sldId="323"/>
            <ac:spMk id="4" creationId="{F93FC0E6-A403-C915-63B3-82995778505E}"/>
          </ac:spMkLst>
        </pc:spChg>
        <pc:spChg chg="add mod">
          <ac:chgData name="Jaydip Bavaliya" userId="01b54dda-d331-489a-ac9b-307cbb44ce56" providerId="ADAL" clId="{3BC4C04D-F012-4476-AF81-8BF69BFD8B94}" dt="2023-03-19T10:30:53.702" v="879" actId="403"/>
          <ac:spMkLst>
            <pc:docMk/>
            <pc:sldMk cId="2524924533" sldId="323"/>
            <ac:spMk id="5" creationId="{E95B4191-30B7-8EC3-8C8A-FA46B9949790}"/>
          </ac:spMkLst>
        </pc:spChg>
        <pc:spChg chg="mod">
          <ac:chgData name="Jaydip Bavaliya" userId="01b54dda-d331-489a-ac9b-307cbb44ce56" providerId="ADAL" clId="{3BC4C04D-F012-4476-AF81-8BF69BFD8B94}" dt="2023-03-19T10:31:52.995" v="881"/>
          <ac:spMkLst>
            <pc:docMk/>
            <pc:sldMk cId="2524924533" sldId="323"/>
            <ac:spMk id="7" creationId="{E7D35D40-3974-3DDF-C9E2-A2080D0BB1EA}"/>
          </ac:spMkLst>
        </pc:spChg>
        <pc:spChg chg="mod">
          <ac:chgData name="Jaydip Bavaliya" userId="01b54dda-d331-489a-ac9b-307cbb44ce56" providerId="ADAL" clId="{3BC4C04D-F012-4476-AF81-8BF69BFD8B94}" dt="2023-03-19T10:31:52.995" v="881"/>
          <ac:spMkLst>
            <pc:docMk/>
            <pc:sldMk cId="2524924533" sldId="323"/>
            <ac:spMk id="8" creationId="{D93BB46B-9FFE-E748-A5D7-8F6FDD25488B}"/>
          </ac:spMkLst>
        </pc:spChg>
        <pc:spChg chg="mod">
          <ac:chgData name="Jaydip Bavaliya" userId="01b54dda-d331-489a-ac9b-307cbb44ce56" providerId="ADAL" clId="{3BC4C04D-F012-4476-AF81-8BF69BFD8B94}" dt="2023-03-19T10:31:52.995" v="881"/>
          <ac:spMkLst>
            <pc:docMk/>
            <pc:sldMk cId="2524924533" sldId="323"/>
            <ac:spMk id="9" creationId="{E85FBEE3-84E0-D314-FE8C-806E9513CF3D}"/>
          </ac:spMkLst>
        </pc:spChg>
        <pc:spChg chg="mod">
          <ac:chgData name="Jaydip Bavaliya" userId="01b54dda-d331-489a-ac9b-307cbb44ce56" providerId="ADAL" clId="{3BC4C04D-F012-4476-AF81-8BF69BFD8B94}" dt="2023-03-19T10:35:09.590" v="887"/>
          <ac:spMkLst>
            <pc:docMk/>
            <pc:sldMk cId="2524924533" sldId="323"/>
            <ac:spMk id="14" creationId="{75D3EFF2-9378-A31D-9D19-EC62F0EBD467}"/>
          </ac:spMkLst>
        </pc:spChg>
        <pc:spChg chg="mod">
          <ac:chgData name="Jaydip Bavaliya" userId="01b54dda-d331-489a-ac9b-307cbb44ce56" providerId="ADAL" clId="{3BC4C04D-F012-4476-AF81-8BF69BFD8B94}" dt="2023-03-19T10:35:09.590" v="887"/>
          <ac:spMkLst>
            <pc:docMk/>
            <pc:sldMk cId="2524924533" sldId="323"/>
            <ac:spMk id="17" creationId="{340B42CF-84F4-B5E3-9BC5-B870C931A5EC}"/>
          </ac:spMkLst>
        </pc:spChg>
        <pc:spChg chg="mod">
          <ac:chgData name="Jaydip Bavaliya" userId="01b54dda-d331-489a-ac9b-307cbb44ce56" providerId="ADAL" clId="{3BC4C04D-F012-4476-AF81-8BF69BFD8B94}" dt="2023-03-19T10:35:09.590" v="887"/>
          <ac:spMkLst>
            <pc:docMk/>
            <pc:sldMk cId="2524924533" sldId="323"/>
            <ac:spMk id="18" creationId="{C2BBA335-A74D-D3D8-F913-CF6C8CE38D02}"/>
          </ac:spMkLst>
        </pc:spChg>
        <pc:spChg chg="mod">
          <ac:chgData name="Jaydip Bavaliya" userId="01b54dda-d331-489a-ac9b-307cbb44ce56" providerId="ADAL" clId="{3BC4C04D-F012-4476-AF81-8BF69BFD8B94}" dt="2023-03-19T10:35:09.590" v="887"/>
          <ac:spMkLst>
            <pc:docMk/>
            <pc:sldMk cId="2524924533" sldId="323"/>
            <ac:spMk id="19" creationId="{FC695221-4D1C-8421-420D-797D2BA74279}"/>
          </ac:spMkLst>
        </pc:spChg>
        <pc:spChg chg="mod">
          <ac:chgData name="Jaydip Bavaliya" userId="01b54dda-d331-489a-ac9b-307cbb44ce56" providerId="ADAL" clId="{3BC4C04D-F012-4476-AF81-8BF69BFD8B94}" dt="2023-03-19T10:35:09.590" v="887"/>
          <ac:spMkLst>
            <pc:docMk/>
            <pc:sldMk cId="2524924533" sldId="323"/>
            <ac:spMk id="20" creationId="{9F62A785-2A5D-43F6-115F-BFAB0B58E476}"/>
          </ac:spMkLst>
        </pc:spChg>
        <pc:spChg chg="mod">
          <ac:chgData name="Jaydip Bavaliya" userId="01b54dda-d331-489a-ac9b-307cbb44ce56" providerId="ADAL" clId="{3BC4C04D-F012-4476-AF81-8BF69BFD8B94}" dt="2023-03-19T10:35:09.590" v="887"/>
          <ac:spMkLst>
            <pc:docMk/>
            <pc:sldMk cId="2524924533" sldId="323"/>
            <ac:spMk id="21" creationId="{96FBBF25-B2F7-69A6-A6A1-AC1977669F08}"/>
          </ac:spMkLst>
        </pc:spChg>
        <pc:spChg chg="mod">
          <ac:chgData name="Jaydip Bavaliya" userId="01b54dda-d331-489a-ac9b-307cbb44ce56" providerId="ADAL" clId="{3BC4C04D-F012-4476-AF81-8BF69BFD8B94}" dt="2023-03-19T10:35:09.590" v="887"/>
          <ac:spMkLst>
            <pc:docMk/>
            <pc:sldMk cId="2524924533" sldId="323"/>
            <ac:spMk id="22" creationId="{7A0BB42B-0978-CA44-AB8C-D58589B23F1F}"/>
          </ac:spMkLst>
        </pc:spChg>
        <pc:spChg chg="mod">
          <ac:chgData name="Jaydip Bavaliya" userId="01b54dda-d331-489a-ac9b-307cbb44ce56" providerId="ADAL" clId="{3BC4C04D-F012-4476-AF81-8BF69BFD8B94}" dt="2023-03-19T10:35:09.590" v="887"/>
          <ac:spMkLst>
            <pc:docMk/>
            <pc:sldMk cId="2524924533" sldId="323"/>
            <ac:spMk id="23" creationId="{FECEE4A6-C4CE-ACA7-9EFE-933F0B5EC51A}"/>
          </ac:spMkLst>
        </pc:spChg>
        <pc:spChg chg="mod">
          <ac:chgData name="Jaydip Bavaliya" userId="01b54dda-d331-489a-ac9b-307cbb44ce56" providerId="ADAL" clId="{3BC4C04D-F012-4476-AF81-8BF69BFD8B94}" dt="2023-03-19T10:35:09.590" v="887"/>
          <ac:spMkLst>
            <pc:docMk/>
            <pc:sldMk cId="2524924533" sldId="323"/>
            <ac:spMk id="24" creationId="{CDFDC033-69A1-C60D-146A-7554CB739111}"/>
          </ac:spMkLst>
        </pc:spChg>
        <pc:spChg chg="mod">
          <ac:chgData name="Jaydip Bavaliya" userId="01b54dda-d331-489a-ac9b-307cbb44ce56" providerId="ADAL" clId="{3BC4C04D-F012-4476-AF81-8BF69BFD8B94}" dt="2023-03-19T10:35:09.590" v="887"/>
          <ac:spMkLst>
            <pc:docMk/>
            <pc:sldMk cId="2524924533" sldId="323"/>
            <ac:spMk id="25" creationId="{8A6CF779-48CB-5640-D61F-357D0EE6B2A8}"/>
          </ac:spMkLst>
        </pc:spChg>
        <pc:spChg chg="mod">
          <ac:chgData name="Jaydip Bavaliya" userId="01b54dda-d331-489a-ac9b-307cbb44ce56" providerId="ADAL" clId="{3BC4C04D-F012-4476-AF81-8BF69BFD8B94}" dt="2023-03-19T10:35:09.590" v="887"/>
          <ac:spMkLst>
            <pc:docMk/>
            <pc:sldMk cId="2524924533" sldId="323"/>
            <ac:spMk id="26" creationId="{71C262B7-51F1-F285-7DF4-7C572330F1F5}"/>
          </ac:spMkLst>
        </pc:spChg>
        <pc:spChg chg="mod">
          <ac:chgData name="Jaydip Bavaliya" userId="01b54dda-d331-489a-ac9b-307cbb44ce56" providerId="ADAL" clId="{3BC4C04D-F012-4476-AF81-8BF69BFD8B94}" dt="2023-03-19T10:35:09.590" v="887"/>
          <ac:spMkLst>
            <pc:docMk/>
            <pc:sldMk cId="2524924533" sldId="323"/>
            <ac:spMk id="29" creationId="{A4F9C98E-6A57-1027-B040-E3CC8F0476AC}"/>
          </ac:spMkLst>
        </pc:spChg>
        <pc:spChg chg="mod">
          <ac:chgData name="Jaydip Bavaliya" userId="01b54dda-d331-489a-ac9b-307cbb44ce56" providerId="ADAL" clId="{3BC4C04D-F012-4476-AF81-8BF69BFD8B94}" dt="2023-03-19T10:35:09.590" v="887"/>
          <ac:spMkLst>
            <pc:docMk/>
            <pc:sldMk cId="2524924533" sldId="323"/>
            <ac:spMk id="30" creationId="{31E6A7FE-5158-A642-328A-F45647622B8C}"/>
          </ac:spMkLst>
        </pc:spChg>
        <pc:spChg chg="mod">
          <ac:chgData name="Jaydip Bavaliya" userId="01b54dda-d331-489a-ac9b-307cbb44ce56" providerId="ADAL" clId="{3BC4C04D-F012-4476-AF81-8BF69BFD8B94}" dt="2023-03-19T10:35:09.590" v="887"/>
          <ac:spMkLst>
            <pc:docMk/>
            <pc:sldMk cId="2524924533" sldId="323"/>
            <ac:spMk id="31" creationId="{8E7411FF-EB69-9A3F-5EF6-C8C30CFD763C}"/>
          </ac:spMkLst>
        </pc:spChg>
        <pc:spChg chg="mod">
          <ac:chgData name="Jaydip Bavaliya" userId="01b54dda-d331-489a-ac9b-307cbb44ce56" providerId="ADAL" clId="{3BC4C04D-F012-4476-AF81-8BF69BFD8B94}" dt="2023-03-19T10:35:09.590" v="887"/>
          <ac:spMkLst>
            <pc:docMk/>
            <pc:sldMk cId="2524924533" sldId="323"/>
            <ac:spMk id="32" creationId="{2C8270CD-1223-D424-1EB7-DFF00F3F33BB}"/>
          </ac:spMkLst>
        </pc:spChg>
        <pc:spChg chg="mod">
          <ac:chgData name="Jaydip Bavaliya" userId="01b54dda-d331-489a-ac9b-307cbb44ce56" providerId="ADAL" clId="{3BC4C04D-F012-4476-AF81-8BF69BFD8B94}" dt="2023-03-19T10:35:09.590" v="887"/>
          <ac:spMkLst>
            <pc:docMk/>
            <pc:sldMk cId="2524924533" sldId="323"/>
            <ac:spMk id="33" creationId="{A56B844E-F55D-99A4-49F7-CFEDA7FD8D4D}"/>
          </ac:spMkLst>
        </pc:spChg>
        <pc:spChg chg="mod">
          <ac:chgData name="Jaydip Bavaliya" userId="01b54dda-d331-489a-ac9b-307cbb44ce56" providerId="ADAL" clId="{3BC4C04D-F012-4476-AF81-8BF69BFD8B94}" dt="2023-03-19T10:35:09.590" v="887"/>
          <ac:spMkLst>
            <pc:docMk/>
            <pc:sldMk cId="2524924533" sldId="323"/>
            <ac:spMk id="34" creationId="{1CFD49DC-8552-5E15-56BA-6FCCBC48F449}"/>
          </ac:spMkLst>
        </pc:spChg>
        <pc:spChg chg="mod">
          <ac:chgData name="Jaydip Bavaliya" userId="01b54dda-d331-489a-ac9b-307cbb44ce56" providerId="ADAL" clId="{3BC4C04D-F012-4476-AF81-8BF69BFD8B94}" dt="2023-03-19T10:35:09.590" v="887"/>
          <ac:spMkLst>
            <pc:docMk/>
            <pc:sldMk cId="2524924533" sldId="323"/>
            <ac:spMk id="35" creationId="{28C13E3D-DE54-3D83-9C4A-894FB9C55070}"/>
          </ac:spMkLst>
        </pc:spChg>
        <pc:spChg chg="mod">
          <ac:chgData name="Jaydip Bavaliya" userId="01b54dda-d331-489a-ac9b-307cbb44ce56" providerId="ADAL" clId="{3BC4C04D-F012-4476-AF81-8BF69BFD8B94}" dt="2023-03-19T10:35:09.590" v="887"/>
          <ac:spMkLst>
            <pc:docMk/>
            <pc:sldMk cId="2524924533" sldId="323"/>
            <ac:spMk id="36" creationId="{801AA458-47FE-128B-1678-71B15B0823BD}"/>
          </ac:spMkLst>
        </pc:spChg>
        <pc:spChg chg="mod">
          <ac:chgData name="Jaydip Bavaliya" userId="01b54dda-d331-489a-ac9b-307cbb44ce56" providerId="ADAL" clId="{3BC4C04D-F012-4476-AF81-8BF69BFD8B94}" dt="2023-03-19T10:35:09.590" v="887"/>
          <ac:spMkLst>
            <pc:docMk/>
            <pc:sldMk cId="2524924533" sldId="323"/>
            <ac:spMk id="37" creationId="{C9A0DDE9-D743-5EA8-677D-A1BBA9D3E7EB}"/>
          </ac:spMkLst>
        </pc:spChg>
        <pc:spChg chg="mod">
          <ac:chgData name="Jaydip Bavaliya" userId="01b54dda-d331-489a-ac9b-307cbb44ce56" providerId="ADAL" clId="{3BC4C04D-F012-4476-AF81-8BF69BFD8B94}" dt="2023-03-19T10:35:09.590" v="887"/>
          <ac:spMkLst>
            <pc:docMk/>
            <pc:sldMk cId="2524924533" sldId="323"/>
            <ac:spMk id="38" creationId="{E9E17FD5-3086-016E-2483-EBF906CC0B27}"/>
          </ac:spMkLst>
        </pc:spChg>
        <pc:spChg chg="mod">
          <ac:chgData name="Jaydip Bavaliya" userId="01b54dda-d331-489a-ac9b-307cbb44ce56" providerId="ADAL" clId="{3BC4C04D-F012-4476-AF81-8BF69BFD8B94}" dt="2023-03-19T10:35:09.590" v="887"/>
          <ac:spMkLst>
            <pc:docMk/>
            <pc:sldMk cId="2524924533" sldId="323"/>
            <ac:spMk id="39" creationId="{69C5E376-793F-0650-758B-2C2DB97D2855}"/>
          </ac:spMkLst>
        </pc:spChg>
        <pc:spChg chg="mod">
          <ac:chgData name="Jaydip Bavaliya" userId="01b54dda-d331-489a-ac9b-307cbb44ce56" providerId="ADAL" clId="{3BC4C04D-F012-4476-AF81-8BF69BFD8B94}" dt="2023-03-19T10:35:09.590" v="887"/>
          <ac:spMkLst>
            <pc:docMk/>
            <pc:sldMk cId="2524924533" sldId="323"/>
            <ac:spMk id="40" creationId="{9290C158-EC12-7B6F-CB97-71B16EA3695C}"/>
          </ac:spMkLst>
        </pc:spChg>
        <pc:spChg chg="mod">
          <ac:chgData name="Jaydip Bavaliya" userId="01b54dda-d331-489a-ac9b-307cbb44ce56" providerId="ADAL" clId="{3BC4C04D-F012-4476-AF81-8BF69BFD8B94}" dt="2023-03-19T10:35:09.590" v="887"/>
          <ac:spMkLst>
            <pc:docMk/>
            <pc:sldMk cId="2524924533" sldId="323"/>
            <ac:spMk id="41" creationId="{41346BF9-A14F-3A61-934C-51F115F75F2D}"/>
          </ac:spMkLst>
        </pc:spChg>
        <pc:spChg chg="mod">
          <ac:chgData name="Jaydip Bavaliya" userId="01b54dda-d331-489a-ac9b-307cbb44ce56" providerId="ADAL" clId="{3BC4C04D-F012-4476-AF81-8BF69BFD8B94}" dt="2023-03-19T10:35:09.590" v="887"/>
          <ac:spMkLst>
            <pc:docMk/>
            <pc:sldMk cId="2524924533" sldId="323"/>
            <ac:spMk id="42" creationId="{1F8D30B5-63B5-CF97-CCDA-000A755DE688}"/>
          </ac:spMkLst>
        </pc:spChg>
        <pc:spChg chg="mod">
          <ac:chgData name="Jaydip Bavaliya" userId="01b54dda-d331-489a-ac9b-307cbb44ce56" providerId="ADAL" clId="{3BC4C04D-F012-4476-AF81-8BF69BFD8B94}" dt="2023-03-19T10:35:09.590" v="887"/>
          <ac:spMkLst>
            <pc:docMk/>
            <pc:sldMk cId="2524924533" sldId="323"/>
            <ac:spMk id="43" creationId="{735617C2-1856-B5D2-749E-3391124407E9}"/>
          </ac:spMkLst>
        </pc:spChg>
        <pc:spChg chg="add del mod">
          <ac:chgData name="Jaydip Bavaliya" userId="01b54dda-d331-489a-ac9b-307cbb44ce56" providerId="ADAL" clId="{3BC4C04D-F012-4476-AF81-8BF69BFD8B94}" dt="2023-03-19T10:44:39.376" v="1007" actId="1076"/>
          <ac:spMkLst>
            <pc:docMk/>
            <pc:sldMk cId="2524924533" sldId="323"/>
            <ac:spMk id="49" creationId="{FCFD6706-FBD9-3A1A-4BB6-4C9D45CFB8A8}"/>
          </ac:spMkLst>
        </pc:spChg>
        <pc:spChg chg="add del mod">
          <ac:chgData name="Jaydip Bavaliya" userId="01b54dda-d331-489a-ac9b-307cbb44ce56" providerId="ADAL" clId="{3BC4C04D-F012-4476-AF81-8BF69BFD8B94}" dt="2023-03-19T10:40:38.015" v="934"/>
          <ac:spMkLst>
            <pc:docMk/>
            <pc:sldMk cId="2524924533" sldId="323"/>
            <ac:spMk id="50" creationId="{4046C1CD-8A18-2A08-156A-3802D71CC82D}"/>
          </ac:spMkLst>
        </pc:spChg>
        <pc:spChg chg="add mod">
          <ac:chgData name="Jaydip Bavaliya" userId="01b54dda-d331-489a-ac9b-307cbb44ce56" providerId="ADAL" clId="{3BC4C04D-F012-4476-AF81-8BF69BFD8B94}" dt="2023-03-19T10:47:43.099" v="1015" actId="1076"/>
          <ac:spMkLst>
            <pc:docMk/>
            <pc:sldMk cId="2524924533" sldId="323"/>
            <ac:spMk id="51" creationId="{C2FB5721-5985-7068-8205-5DF3DEA28896}"/>
          </ac:spMkLst>
        </pc:spChg>
        <pc:spChg chg="add mod">
          <ac:chgData name="Jaydip Bavaliya" userId="01b54dda-d331-489a-ac9b-307cbb44ce56" providerId="ADAL" clId="{3BC4C04D-F012-4476-AF81-8BF69BFD8B94}" dt="2023-03-19T10:47:49.308" v="1016" actId="1076"/>
          <ac:spMkLst>
            <pc:docMk/>
            <pc:sldMk cId="2524924533" sldId="323"/>
            <ac:spMk id="53" creationId="{155D7B20-7256-1A88-9402-A09223B79C79}"/>
          </ac:spMkLst>
        </pc:spChg>
        <pc:spChg chg="add del mod">
          <ac:chgData name="Jaydip Bavaliya" userId="01b54dda-d331-489a-ac9b-307cbb44ce56" providerId="ADAL" clId="{3BC4C04D-F012-4476-AF81-8BF69BFD8B94}" dt="2023-03-19T10:43:54.229" v="987"/>
          <ac:spMkLst>
            <pc:docMk/>
            <pc:sldMk cId="2524924533" sldId="323"/>
            <ac:spMk id="54" creationId="{D05AF08A-8D0A-798E-8F3D-4F3A1CB87796}"/>
          </ac:spMkLst>
        </pc:spChg>
        <pc:spChg chg="add mod">
          <ac:chgData name="Jaydip Bavaliya" userId="01b54dda-d331-489a-ac9b-307cbb44ce56" providerId="ADAL" clId="{3BC4C04D-F012-4476-AF81-8BF69BFD8B94}" dt="2023-03-19T10:48:13.340" v="1017" actId="1076"/>
          <ac:spMkLst>
            <pc:docMk/>
            <pc:sldMk cId="2524924533" sldId="323"/>
            <ac:spMk id="55" creationId="{6EDC79DD-9310-79BC-4BFA-3011D7890857}"/>
          </ac:spMkLst>
        </pc:spChg>
        <pc:grpChg chg="add mod">
          <ac:chgData name="Jaydip Bavaliya" userId="01b54dda-d331-489a-ac9b-307cbb44ce56" providerId="ADAL" clId="{3BC4C04D-F012-4476-AF81-8BF69BFD8B94}" dt="2023-03-19T10:32:04.892" v="884" actId="1076"/>
          <ac:grpSpMkLst>
            <pc:docMk/>
            <pc:sldMk cId="2524924533" sldId="323"/>
            <ac:grpSpMk id="6" creationId="{1C13F110-A9AD-3599-45CC-E9EFA1F418B1}"/>
          </ac:grpSpMkLst>
        </pc:grpChg>
        <pc:grpChg chg="add mod">
          <ac:chgData name="Jaydip Bavaliya" userId="01b54dda-d331-489a-ac9b-307cbb44ce56" providerId="ADAL" clId="{3BC4C04D-F012-4476-AF81-8BF69BFD8B94}" dt="2023-03-19T10:49:52.446" v="1027" actId="14100"/>
          <ac:grpSpMkLst>
            <pc:docMk/>
            <pc:sldMk cId="2524924533" sldId="323"/>
            <ac:grpSpMk id="10" creationId="{B520C122-9DA5-57DF-D53A-72B279799BF6}"/>
          </ac:grpSpMkLst>
        </pc:grpChg>
        <pc:grpChg chg="mod">
          <ac:chgData name="Jaydip Bavaliya" userId="01b54dda-d331-489a-ac9b-307cbb44ce56" providerId="ADAL" clId="{3BC4C04D-F012-4476-AF81-8BF69BFD8B94}" dt="2023-03-19T10:35:09.590" v="887"/>
          <ac:grpSpMkLst>
            <pc:docMk/>
            <pc:sldMk cId="2524924533" sldId="323"/>
            <ac:grpSpMk id="11" creationId="{6EE75421-F77A-C0CF-3D38-35EF1D04C5FD}"/>
          </ac:grpSpMkLst>
        </pc:grpChg>
        <pc:grpChg chg="mod">
          <ac:chgData name="Jaydip Bavaliya" userId="01b54dda-d331-489a-ac9b-307cbb44ce56" providerId="ADAL" clId="{3BC4C04D-F012-4476-AF81-8BF69BFD8B94}" dt="2023-03-19T10:35:09.590" v="887"/>
          <ac:grpSpMkLst>
            <pc:docMk/>
            <pc:sldMk cId="2524924533" sldId="323"/>
            <ac:grpSpMk id="12" creationId="{9CCB0A5C-DB7E-1D84-78D0-72DCD646F1AB}"/>
          </ac:grpSpMkLst>
        </pc:grpChg>
        <pc:grpChg chg="mod">
          <ac:chgData name="Jaydip Bavaliya" userId="01b54dda-d331-489a-ac9b-307cbb44ce56" providerId="ADAL" clId="{3BC4C04D-F012-4476-AF81-8BF69BFD8B94}" dt="2023-03-19T10:35:09.590" v="887"/>
          <ac:grpSpMkLst>
            <pc:docMk/>
            <pc:sldMk cId="2524924533" sldId="323"/>
            <ac:grpSpMk id="13" creationId="{C9B6D575-9CFC-A716-9E43-B578E1824538}"/>
          </ac:grpSpMkLst>
        </pc:grpChg>
        <pc:grpChg chg="mod">
          <ac:chgData name="Jaydip Bavaliya" userId="01b54dda-d331-489a-ac9b-307cbb44ce56" providerId="ADAL" clId="{3BC4C04D-F012-4476-AF81-8BF69BFD8B94}" dt="2023-03-19T10:35:09.590" v="887"/>
          <ac:grpSpMkLst>
            <pc:docMk/>
            <pc:sldMk cId="2524924533" sldId="323"/>
            <ac:grpSpMk id="15" creationId="{BEB3354F-E3D1-C74B-9513-F01437E66067}"/>
          </ac:grpSpMkLst>
        </pc:grpChg>
        <pc:grpChg chg="mod">
          <ac:chgData name="Jaydip Bavaliya" userId="01b54dda-d331-489a-ac9b-307cbb44ce56" providerId="ADAL" clId="{3BC4C04D-F012-4476-AF81-8BF69BFD8B94}" dt="2023-03-19T10:35:09.590" v="887"/>
          <ac:grpSpMkLst>
            <pc:docMk/>
            <pc:sldMk cId="2524924533" sldId="323"/>
            <ac:grpSpMk id="16" creationId="{BBD54E99-BE39-E8A1-121B-46694DA5E92E}"/>
          </ac:grpSpMkLst>
        </pc:grpChg>
        <pc:grpChg chg="mod">
          <ac:chgData name="Jaydip Bavaliya" userId="01b54dda-d331-489a-ac9b-307cbb44ce56" providerId="ADAL" clId="{3BC4C04D-F012-4476-AF81-8BF69BFD8B94}" dt="2023-03-19T10:35:09.590" v="887"/>
          <ac:grpSpMkLst>
            <pc:docMk/>
            <pc:sldMk cId="2524924533" sldId="323"/>
            <ac:grpSpMk id="27" creationId="{74FF86D5-9910-6E81-E391-4DEDF6289BB7}"/>
          </ac:grpSpMkLst>
        </pc:grpChg>
        <pc:grpChg chg="mod">
          <ac:chgData name="Jaydip Bavaliya" userId="01b54dda-d331-489a-ac9b-307cbb44ce56" providerId="ADAL" clId="{3BC4C04D-F012-4476-AF81-8BF69BFD8B94}" dt="2023-03-19T10:35:09.590" v="887"/>
          <ac:grpSpMkLst>
            <pc:docMk/>
            <pc:sldMk cId="2524924533" sldId="323"/>
            <ac:grpSpMk id="28" creationId="{93E0004F-4AB9-351B-2BC4-377332091058}"/>
          </ac:grpSpMkLst>
        </pc:grpChg>
        <pc:picChg chg="add mod">
          <ac:chgData name="Jaydip Bavaliya" userId="01b54dda-d331-489a-ac9b-307cbb44ce56" providerId="ADAL" clId="{3BC4C04D-F012-4476-AF81-8BF69BFD8B94}" dt="2023-04-03T04:48:47.543" v="2803" actId="1076"/>
          <ac:picMkLst>
            <pc:docMk/>
            <pc:sldMk cId="2524924533" sldId="323"/>
            <ac:picMk id="2" creationId="{7CA64C9C-4863-02A7-2FB6-70168D7ACD4E}"/>
          </ac:picMkLst>
        </pc:picChg>
        <pc:picChg chg="add mod">
          <ac:chgData name="Jaydip Bavaliya" userId="01b54dda-d331-489a-ac9b-307cbb44ce56" providerId="ADAL" clId="{3BC4C04D-F012-4476-AF81-8BF69BFD8B94}" dt="2023-03-19T10:48:37.941" v="1023" actId="688"/>
          <ac:picMkLst>
            <pc:docMk/>
            <pc:sldMk cId="2524924533" sldId="323"/>
            <ac:picMk id="44" creationId="{CBAD185B-E1D7-C35E-328D-8F513794E39B}"/>
          </ac:picMkLst>
        </pc:picChg>
        <pc:picChg chg="add del mod">
          <ac:chgData name="Jaydip Bavaliya" userId="01b54dda-d331-489a-ac9b-307cbb44ce56" providerId="ADAL" clId="{3BC4C04D-F012-4476-AF81-8BF69BFD8B94}" dt="2023-03-19T10:37:47.050" v="902" actId="478"/>
          <ac:picMkLst>
            <pc:docMk/>
            <pc:sldMk cId="2524924533" sldId="323"/>
            <ac:picMk id="45" creationId="{77164E22-2B3D-5291-DB6D-B2550BB1F85D}"/>
          </ac:picMkLst>
        </pc:picChg>
        <pc:picChg chg="add mod">
          <ac:chgData name="Jaydip Bavaliya" userId="01b54dda-d331-489a-ac9b-307cbb44ce56" providerId="ADAL" clId="{3BC4C04D-F012-4476-AF81-8BF69BFD8B94}" dt="2023-03-19T10:48:30.228" v="1022" actId="688"/>
          <ac:picMkLst>
            <pc:docMk/>
            <pc:sldMk cId="2524924533" sldId="323"/>
            <ac:picMk id="46" creationId="{6DF3AA83-F613-8B07-5F3F-1AA9CC808890}"/>
          </ac:picMkLst>
        </pc:picChg>
        <pc:picChg chg="add mod">
          <ac:chgData name="Jaydip Bavaliya" userId="01b54dda-d331-489a-ac9b-307cbb44ce56" providerId="ADAL" clId="{3BC4C04D-F012-4476-AF81-8BF69BFD8B94}" dt="2023-03-19T10:48:19.471" v="1020" actId="1076"/>
          <ac:picMkLst>
            <pc:docMk/>
            <pc:sldMk cId="2524924533" sldId="323"/>
            <ac:picMk id="47" creationId="{C240FE89-89A0-CC57-1CB4-0459A922F764}"/>
          </ac:picMkLst>
        </pc:picChg>
        <pc:picChg chg="add del mod">
          <ac:chgData name="Jaydip Bavaliya" userId="01b54dda-d331-489a-ac9b-307cbb44ce56" providerId="ADAL" clId="{3BC4C04D-F012-4476-AF81-8BF69BFD8B94}" dt="2023-03-19T10:42:02.853" v="953"/>
          <ac:picMkLst>
            <pc:docMk/>
            <pc:sldMk cId="2524924533" sldId="323"/>
            <ac:picMk id="52" creationId="{26B06B67-16E5-4EDA-BF41-6340C960A9AB}"/>
          </ac:picMkLst>
        </pc:picChg>
      </pc:sldChg>
      <pc:sldChg chg="addSp modSp add mod">
        <pc:chgData name="Jaydip Bavaliya" userId="01b54dda-d331-489a-ac9b-307cbb44ce56" providerId="ADAL" clId="{3BC4C04D-F012-4476-AF81-8BF69BFD8B94}" dt="2023-04-24T06:06:41.862" v="3361" actId="5793"/>
        <pc:sldMkLst>
          <pc:docMk/>
          <pc:sldMk cId="1223778263" sldId="324"/>
        </pc:sldMkLst>
        <pc:spChg chg="mod">
          <ac:chgData name="Jaydip Bavaliya" userId="01b54dda-d331-489a-ac9b-307cbb44ce56" providerId="ADAL" clId="{3BC4C04D-F012-4476-AF81-8BF69BFD8B94}" dt="2023-04-03T04:49:43.549" v="2834" actId="20577"/>
          <ac:spMkLst>
            <pc:docMk/>
            <pc:sldMk cId="1223778263" sldId="324"/>
            <ac:spMk id="51" creationId="{C2FB5721-5985-7068-8205-5DF3DEA28896}"/>
          </ac:spMkLst>
        </pc:spChg>
        <pc:spChg chg="mod">
          <ac:chgData name="Jaydip Bavaliya" userId="01b54dda-d331-489a-ac9b-307cbb44ce56" providerId="ADAL" clId="{3BC4C04D-F012-4476-AF81-8BF69BFD8B94}" dt="2023-04-24T06:06:41.862" v="3361" actId="5793"/>
          <ac:spMkLst>
            <pc:docMk/>
            <pc:sldMk cId="1223778263" sldId="324"/>
            <ac:spMk id="55" creationId="{6EDC79DD-9310-79BC-4BFA-3011D7890857}"/>
          </ac:spMkLst>
        </pc:spChg>
        <pc:grpChg chg="mod">
          <ac:chgData name="Jaydip Bavaliya" userId="01b54dda-d331-489a-ac9b-307cbb44ce56" providerId="ADAL" clId="{3BC4C04D-F012-4476-AF81-8BF69BFD8B94}" dt="2023-03-19T10:49:43.914" v="1024" actId="1076"/>
          <ac:grpSpMkLst>
            <pc:docMk/>
            <pc:sldMk cId="1223778263" sldId="324"/>
            <ac:grpSpMk id="10" creationId="{B520C122-9DA5-57DF-D53A-72B279799BF6}"/>
          </ac:grpSpMkLst>
        </pc:grpChg>
        <pc:picChg chg="add mod">
          <ac:chgData name="Jaydip Bavaliya" userId="01b54dda-d331-489a-ac9b-307cbb44ce56" providerId="ADAL" clId="{3BC4C04D-F012-4476-AF81-8BF69BFD8B94}" dt="2023-04-03T09:18:34.581" v="2836" actId="1076"/>
          <ac:picMkLst>
            <pc:docMk/>
            <pc:sldMk cId="1223778263" sldId="324"/>
            <ac:picMk id="3" creationId="{42D7812B-86C6-364C-272E-6788BAFED631}"/>
          </ac:picMkLst>
        </pc:picChg>
      </pc:sldChg>
      <pc:sldChg chg="add del">
        <pc:chgData name="Jaydip Bavaliya" userId="01b54dda-d331-489a-ac9b-307cbb44ce56" providerId="ADAL" clId="{3BC4C04D-F012-4476-AF81-8BF69BFD8B94}" dt="2023-03-19T10:34:17.223" v="886"/>
        <pc:sldMkLst>
          <pc:docMk/>
          <pc:sldMk cId="2777847132" sldId="324"/>
        </pc:sldMkLst>
      </pc:sldChg>
      <pc:sldChg chg="add del">
        <pc:chgData name="Jaydip Bavaliya" userId="01b54dda-d331-489a-ac9b-307cbb44ce56" providerId="ADAL" clId="{3BC4C04D-F012-4476-AF81-8BF69BFD8B94}" dt="2023-03-19T11:05:35.662" v="1129" actId="47"/>
        <pc:sldMkLst>
          <pc:docMk/>
          <pc:sldMk cId="1760200237" sldId="325"/>
        </pc:sldMkLst>
      </pc:sldChg>
      <pc:sldChg chg="modSp new del mod">
        <pc:chgData name="Jaydip Bavaliya" userId="01b54dda-d331-489a-ac9b-307cbb44ce56" providerId="ADAL" clId="{3BC4C04D-F012-4476-AF81-8BF69BFD8B94}" dt="2023-03-19T10:57:30.042" v="1065" actId="2696"/>
        <pc:sldMkLst>
          <pc:docMk/>
          <pc:sldMk cId="1838204627" sldId="325"/>
        </pc:sldMkLst>
        <pc:spChg chg="mod">
          <ac:chgData name="Jaydip Bavaliya" userId="01b54dda-d331-489a-ac9b-307cbb44ce56" providerId="ADAL" clId="{3BC4C04D-F012-4476-AF81-8BF69BFD8B94}" dt="2023-03-19T10:55:44.723" v="1064" actId="1076"/>
          <ac:spMkLst>
            <pc:docMk/>
            <pc:sldMk cId="1838204627" sldId="325"/>
            <ac:spMk id="2" creationId="{743E1E90-3EA4-26D3-3B8B-B20E8B4365DC}"/>
          </ac:spMkLst>
        </pc:spChg>
        <pc:spChg chg="mod">
          <ac:chgData name="Jaydip Bavaliya" userId="01b54dda-d331-489a-ac9b-307cbb44ce56" providerId="ADAL" clId="{3BC4C04D-F012-4476-AF81-8BF69BFD8B94}" dt="2023-03-19T10:52:41.018" v="1030" actId="1076"/>
          <ac:spMkLst>
            <pc:docMk/>
            <pc:sldMk cId="1838204627" sldId="325"/>
            <ac:spMk id="3" creationId="{0B55C6D9-6F1A-AF33-964B-99F717AC991C}"/>
          </ac:spMkLst>
        </pc:spChg>
        <pc:spChg chg="mod">
          <ac:chgData name="Jaydip Bavaliya" userId="01b54dda-d331-489a-ac9b-307cbb44ce56" providerId="ADAL" clId="{3BC4C04D-F012-4476-AF81-8BF69BFD8B94}" dt="2023-03-19T10:52:38.218" v="1029" actId="1076"/>
          <ac:spMkLst>
            <pc:docMk/>
            <pc:sldMk cId="1838204627" sldId="325"/>
            <ac:spMk id="4" creationId="{8C792719-7A9E-29E9-C322-93E24612EAB5}"/>
          </ac:spMkLst>
        </pc:spChg>
      </pc:sldChg>
      <pc:sldChg chg="modSp add mod">
        <pc:chgData name="Jaydip Bavaliya" userId="01b54dda-d331-489a-ac9b-307cbb44ce56" providerId="ADAL" clId="{3BC4C04D-F012-4476-AF81-8BF69BFD8B94}" dt="2023-03-19T11:06:00.433" v="1136" actId="14100"/>
        <pc:sldMkLst>
          <pc:docMk/>
          <pc:sldMk cId="2515721297" sldId="325"/>
        </pc:sldMkLst>
        <pc:picChg chg="mod">
          <ac:chgData name="Jaydip Bavaliya" userId="01b54dda-d331-489a-ac9b-307cbb44ce56" providerId="ADAL" clId="{3BC4C04D-F012-4476-AF81-8BF69BFD8B94}" dt="2023-03-19T11:06:00.433" v="1136" actId="14100"/>
          <ac:picMkLst>
            <pc:docMk/>
            <pc:sldMk cId="2515721297" sldId="325"/>
            <ac:picMk id="7" creationId="{03CBAD81-3F52-0E18-C0AF-56C77F07B899}"/>
          </ac:picMkLst>
        </pc:picChg>
      </pc:sldChg>
      <pc:sldChg chg="add del">
        <pc:chgData name="Jaydip Bavaliya" userId="01b54dda-d331-489a-ac9b-307cbb44ce56" providerId="ADAL" clId="{3BC4C04D-F012-4476-AF81-8BF69BFD8B94}" dt="2023-03-19T11:05:39.856" v="1131" actId="47"/>
        <pc:sldMkLst>
          <pc:docMk/>
          <pc:sldMk cId="730471423" sldId="326"/>
        </pc:sldMkLst>
      </pc:sldChg>
      <pc:sldChg chg="modSp add mod">
        <pc:chgData name="Jaydip Bavaliya" userId="01b54dda-d331-489a-ac9b-307cbb44ce56" providerId="ADAL" clId="{3BC4C04D-F012-4476-AF81-8BF69BFD8B94}" dt="2023-03-19T11:06:38.927" v="1140" actId="1076"/>
        <pc:sldMkLst>
          <pc:docMk/>
          <pc:sldMk cId="1953091939" sldId="326"/>
        </pc:sldMkLst>
        <pc:picChg chg="mod">
          <ac:chgData name="Jaydip Bavaliya" userId="01b54dda-d331-489a-ac9b-307cbb44ce56" providerId="ADAL" clId="{3BC4C04D-F012-4476-AF81-8BF69BFD8B94}" dt="2023-03-19T11:06:20.546" v="1139" actId="1076"/>
          <ac:picMkLst>
            <pc:docMk/>
            <pc:sldMk cId="1953091939" sldId="326"/>
            <ac:picMk id="7" creationId="{03CBAD81-3F52-0E18-C0AF-56C77F07B899}"/>
          </ac:picMkLst>
        </pc:picChg>
        <pc:picChg chg="mod">
          <ac:chgData name="Jaydip Bavaliya" userId="01b54dda-d331-489a-ac9b-307cbb44ce56" providerId="ADAL" clId="{3BC4C04D-F012-4476-AF81-8BF69BFD8B94}" dt="2023-03-19T11:06:38.927" v="1140" actId="1076"/>
          <ac:picMkLst>
            <pc:docMk/>
            <pc:sldMk cId="1953091939" sldId="326"/>
            <ac:picMk id="8" creationId="{0C4FCFA8-787C-9A91-5B68-3FD0751C46B7}"/>
          </ac:picMkLst>
        </pc:picChg>
      </pc:sldChg>
      <pc:sldChg chg="delSp modSp add mod">
        <pc:chgData name="Jaydip Bavaliya" userId="01b54dda-d331-489a-ac9b-307cbb44ce56" providerId="ADAL" clId="{3BC4C04D-F012-4476-AF81-8BF69BFD8B94}" dt="2023-03-19T11:07:39.328" v="1153" actId="14100"/>
        <pc:sldMkLst>
          <pc:docMk/>
          <pc:sldMk cId="2737089406" sldId="327"/>
        </pc:sldMkLst>
        <pc:picChg chg="mod">
          <ac:chgData name="Jaydip Bavaliya" userId="01b54dda-d331-489a-ac9b-307cbb44ce56" providerId="ADAL" clId="{3BC4C04D-F012-4476-AF81-8BF69BFD8B94}" dt="2023-03-19T11:07:39.328" v="1153" actId="14100"/>
          <ac:picMkLst>
            <pc:docMk/>
            <pc:sldMk cId="2737089406" sldId="327"/>
            <ac:picMk id="6" creationId="{06330F2C-CF32-8923-CB8B-586216B33EEA}"/>
          </ac:picMkLst>
        </pc:picChg>
        <pc:picChg chg="mod">
          <ac:chgData name="Jaydip Bavaliya" userId="01b54dda-d331-489a-ac9b-307cbb44ce56" providerId="ADAL" clId="{3BC4C04D-F012-4476-AF81-8BF69BFD8B94}" dt="2023-03-19T11:07:05.618" v="1145" actId="14100"/>
          <ac:picMkLst>
            <pc:docMk/>
            <pc:sldMk cId="2737089406" sldId="327"/>
            <ac:picMk id="8" creationId="{0C4FCFA8-787C-9A91-5B68-3FD0751C46B7}"/>
          </ac:picMkLst>
        </pc:picChg>
        <pc:picChg chg="del">
          <ac:chgData name="Jaydip Bavaliya" userId="01b54dda-d331-489a-ac9b-307cbb44ce56" providerId="ADAL" clId="{3BC4C04D-F012-4476-AF81-8BF69BFD8B94}" dt="2023-03-19T11:07:21.052" v="1146" actId="21"/>
          <ac:picMkLst>
            <pc:docMk/>
            <pc:sldMk cId="2737089406" sldId="327"/>
            <ac:picMk id="9" creationId="{4676CF62-0485-F739-1D72-E511E9BF99AB}"/>
          </ac:picMkLst>
        </pc:picChg>
      </pc:sldChg>
      <pc:sldChg chg="add del">
        <pc:chgData name="Jaydip Bavaliya" userId="01b54dda-d331-489a-ac9b-307cbb44ce56" providerId="ADAL" clId="{3BC4C04D-F012-4476-AF81-8BF69BFD8B94}" dt="2023-03-19T11:05:38.621" v="1130" actId="47"/>
        <pc:sldMkLst>
          <pc:docMk/>
          <pc:sldMk cId="3452911985" sldId="327"/>
        </pc:sldMkLst>
      </pc:sldChg>
      <pc:sldChg chg="addSp modSp add mod">
        <pc:chgData name="Jaydip Bavaliya" userId="01b54dda-d331-489a-ac9b-307cbb44ce56" providerId="ADAL" clId="{3BC4C04D-F012-4476-AF81-8BF69BFD8B94}" dt="2023-03-19T16:42:25.479" v="2363" actId="20577"/>
        <pc:sldMkLst>
          <pc:docMk/>
          <pc:sldMk cId="4138495569" sldId="328"/>
        </pc:sldMkLst>
        <pc:spChg chg="add mod">
          <ac:chgData name="Jaydip Bavaliya" userId="01b54dda-d331-489a-ac9b-307cbb44ce56" providerId="ADAL" clId="{3BC4C04D-F012-4476-AF81-8BF69BFD8B94}" dt="2023-03-19T16:42:25.479" v="2363" actId="20577"/>
          <ac:spMkLst>
            <pc:docMk/>
            <pc:sldMk cId="4138495569" sldId="328"/>
            <ac:spMk id="2" creationId="{94BD4072-A828-F583-1E71-5039DB6ECB28}"/>
          </ac:spMkLst>
        </pc:spChg>
        <pc:picChg chg="mod">
          <ac:chgData name="Jaydip Bavaliya" userId="01b54dda-d331-489a-ac9b-307cbb44ce56" providerId="ADAL" clId="{3BC4C04D-F012-4476-AF81-8BF69BFD8B94}" dt="2023-03-19T11:07:56.475" v="1156" actId="1076"/>
          <ac:picMkLst>
            <pc:docMk/>
            <pc:sldMk cId="4138495569" sldId="328"/>
            <ac:picMk id="6" creationId="{06330F2C-CF32-8923-CB8B-586216B33EEA}"/>
          </ac:picMkLst>
        </pc:picChg>
        <pc:picChg chg="mod">
          <ac:chgData name="Jaydip Bavaliya" userId="01b54dda-d331-489a-ac9b-307cbb44ce56" providerId="ADAL" clId="{3BC4C04D-F012-4476-AF81-8BF69BFD8B94}" dt="2023-03-19T11:08:08.417" v="1157" actId="1076"/>
          <ac:picMkLst>
            <pc:docMk/>
            <pc:sldMk cId="4138495569" sldId="328"/>
            <ac:picMk id="10" creationId="{260C88EE-9F04-7975-8DC5-7DC7C53E9E6B}"/>
          </ac:picMkLst>
        </pc:picChg>
      </pc:sldChg>
      <pc:sldChg chg="addSp delSp modSp add mod">
        <pc:chgData name="Jaydip Bavaliya" userId="01b54dda-d331-489a-ac9b-307cbb44ce56" providerId="ADAL" clId="{3BC4C04D-F012-4476-AF81-8BF69BFD8B94}" dt="2023-03-19T16:45:00.115" v="2377" actId="1076"/>
        <pc:sldMkLst>
          <pc:docMk/>
          <pc:sldMk cId="2376563917" sldId="329"/>
        </pc:sldMkLst>
        <pc:spChg chg="add del mod">
          <ac:chgData name="Jaydip Bavaliya" userId="01b54dda-d331-489a-ac9b-307cbb44ce56" providerId="ADAL" clId="{3BC4C04D-F012-4476-AF81-8BF69BFD8B94}" dt="2023-03-19T16:41:33.450" v="2351" actId="21"/>
          <ac:spMkLst>
            <pc:docMk/>
            <pc:sldMk cId="2376563917" sldId="329"/>
            <ac:spMk id="3" creationId="{E44DDD3A-4B69-3F8E-0AEE-460BBD29EB2D}"/>
          </ac:spMkLst>
        </pc:spChg>
        <pc:spChg chg="add mod">
          <ac:chgData name="Jaydip Bavaliya" userId="01b54dda-d331-489a-ac9b-307cbb44ce56" providerId="ADAL" clId="{3BC4C04D-F012-4476-AF81-8BF69BFD8B94}" dt="2023-03-19T16:45:00.115" v="2377" actId="1076"/>
          <ac:spMkLst>
            <pc:docMk/>
            <pc:sldMk cId="2376563917" sldId="329"/>
            <ac:spMk id="5" creationId="{DFA1BB3F-3212-00E7-B342-7E1FE5109993}"/>
          </ac:spMkLst>
        </pc:spChg>
        <pc:picChg chg="add del mod">
          <ac:chgData name="Jaydip Bavaliya" userId="01b54dda-d331-489a-ac9b-307cbb44ce56" providerId="ADAL" clId="{3BC4C04D-F012-4476-AF81-8BF69BFD8B94}" dt="2023-03-19T16:44:34.799" v="2366" actId="478"/>
          <ac:picMkLst>
            <pc:docMk/>
            <pc:sldMk cId="2376563917" sldId="329"/>
            <ac:picMk id="2" creationId="{150D576B-5A15-8B0D-A262-E75F322593C1}"/>
          </ac:picMkLst>
        </pc:picChg>
        <pc:picChg chg="add mod">
          <ac:chgData name="Jaydip Bavaliya" userId="01b54dda-d331-489a-ac9b-307cbb44ce56" providerId="ADAL" clId="{3BC4C04D-F012-4476-AF81-8BF69BFD8B94}" dt="2023-03-19T11:27:20.417" v="1232" actId="1076"/>
          <ac:picMkLst>
            <pc:docMk/>
            <pc:sldMk cId="2376563917" sldId="329"/>
            <ac:picMk id="4" creationId="{E6F0298C-6F95-7B54-90DD-44C42AD82214}"/>
          </ac:picMkLst>
        </pc:picChg>
        <pc:picChg chg="mod">
          <ac:chgData name="Jaydip Bavaliya" userId="01b54dda-d331-489a-ac9b-307cbb44ce56" providerId="ADAL" clId="{3BC4C04D-F012-4476-AF81-8BF69BFD8B94}" dt="2023-03-19T11:10:50.148" v="1162" actId="1076"/>
          <ac:picMkLst>
            <pc:docMk/>
            <pc:sldMk cId="2376563917" sldId="329"/>
            <ac:picMk id="6" creationId="{06330F2C-CF32-8923-CB8B-586216B33EEA}"/>
          </ac:picMkLst>
        </pc:picChg>
        <pc:picChg chg="mod">
          <ac:chgData name="Jaydip Bavaliya" userId="01b54dda-d331-489a-ac9b-307cbb44ce56" providerId="ADAL" clId="{3BC4C04D-F012-4476-AF81-8BF69BFD8B94}" dt="2023-03-19T11:10:28.215" v="1161" actId="1076"/>
          <ac:picMkLst>
            <pc:docMk/>
            <pc:sldMk cId="2376563917" sldId="329"/>
            <ac:picMk id="10" creationId="{260C88EE-9F04-7975-8DC5-7DC7C53E9E6B}"/>
          </ac:picMkLst>
        </pc:picChg>
      </pc:sldChg>
      <pc:sldChg chg="addSp delSp modSp add mod">
        <pc:chgData name="Jaydip Bavaliya" userId="01b54dda-d331-489a-ac9b-307cbb44ce56" providerId="ADAL" clId="{3BC4C04D-F012-4476-AF81-8BF69BFD8B94}" dt="2023-03-19T16:46:23.795" v="2385" actId="1076"/>
        <pc:sldMkLst>
          <pc:docMk/>
          <pc:sldMk cId="3743677144" sldId="330"/>
        </pc:sldMkLst>
        <pc:spChg chg="add mod">
          <ac:chgData name="Jaydip Bavaliya" userId="01b54dda-d331-489a-ac9b-307cbb44ce56" providerId="ADAL" clId="{3BC4C04D-F012-4476-AF81-8BF69BFD8B94}" dt="2023-03-19T16:46:23.795" v="2385" actId="1076"/>
          <ac:spMkLst>
            <pc:docMk/>
            <pc:sldMk cId="3743677144" sldId="330"/>
            <ac:spMk id="4" creationId="{6ECFF945-2C63-345C-068E-685DE43F6E8A}"/>
          </ac:spMkLst>
        </pc:spChg>
        <pc:picChg chg="del mod">
          <ac:chgData name="Jaydip Bavaliya" userId="01b54dda-d331-489a-ac9b-307cbb44ce56" providerId="ADAL" clId="{3BC4C04D-F012-4476-AF81-8BF69BFD8B94}" dt="2023-03-19T16:45:13.815" v="2379" actId="478"/>
          <ac:picMkLst>
            <pc:docMk/>
            <pc:sldMk cId="3743677144" sldId="330"/>
            <ac:picMk id="2" creationId="{150D576B-5A15-8B0D-A262-E75F322593C1}"/>
          </ac:picMkLst>
        </pc:picChg>
        <pc:picChg chg="add mod">
          <ac:chgData name="Jaydip Bavaliya" userId="01b54dda-d331-489a-ac9b-307cbb44ce56" providerId="ADAL" clId="{3BC4C04D-F012-4476-AF81-8BF69BFD8B94}" dt="2023-03-19T11:24:38.218" v="1221" actId="14100"/>
          <ac:picMkLst>
            <pc:docMk/>
            <pc:sldMk cId="3743677144" sldId="330"/>
            <ac:picMk id="3" creationId="{A989C342-7A5D-B3C5-0322-C2D7CEBE5A75}"/>
          </ac:picMkLst>
        </pc:picChg>
        <pc:picChg chg="add mod">
          <ac:chgData name="Jaydip Bavaliya" userId="01b54dda-d331-489a-ac9b-307cbb44ce56" providerId="ADAL" clId="{3BC4C04D-F012-4476-AF81-8BF69BFD8B94}" dt="2023-03-19T11:26:41.436" v="1226" actId="962"/>
          <ac:picMkLst>
            <pc:docMk/>
            <pc:sldMk cId="3743677144" sldId="330"/>
            <ac:picMk id="5" creationId="{60589A8D-BCA5-EA10-636C-15ACC4BD566B}"/>
          </ac:picMkLst>
        </pc:picChg>
        <pc:picChg chg="add mod">
          <ac:chgData name="Jaydip Bavaliya" userId="01b54dda-d331-489a-ac9b-307cbb44ce56" providerId="ADAL" clId="{3BC4C04D-F012-4476-AF81-8BF69BFD8B94}" dt="2023-03-19T11:27:09.164" v="1231" actId="1076"/>
          <ac:picMkLst>
            <pc:docMk/>
            <pc:sldMk cId="3743677144" sldId="330"/>
            <ac:picMk id="11" creationId="{87B4634C-7492-BF00-C255-73417CA73DDF}"/>
          </ac:picMkLst>
        </pc:picChg>
        <pc:picChg chg="add mod">
          <ac:chgData name="Jaydip Bavaliya" userId="01b54dda-d331-489a-ac9b-307cbb44ce56" providerId="ADAL" clId="{3BC4C04D-F012-4476-AF81-8BF69BFD8B94}" dt="2023-03-19T11:27:50.696" v="1238" actId="14100"/>
          <ac:picMkLst>
            <pc:docMk/>
            <pc:sldMk cId="3743677144" sldId="330"/>
            <ac:picMk id="13" creationId="{338B7DDF-919D-FA88-6858-BCE63193F417}"/>
          </ac:picMkLst>
        </pc:picChg>
      </pc:sldChg>
      <pc:sldChg chg="addSp delSp modSp add mod">
        <pc:chgData name="Jaydip Bavaliya" userId="01b54dda-d331-489a-ac9b-307cbb44ce56" providerId="ADAL" clId="{3BC4C04D-F012-4476-AF81-8BF69BFD8B94}" dt="2023-03-19T16:55:27.429" v="2403" actId="1076"/>
        <pc:sldMkLst>
          <pc:docMk/>
          <pc:sldMk cId="1002588328" sldId="331"/>
        </pc:sldMkLst>
        <pc:spChg chg="add del mod">
          <ac:chgData name="Jaydip Bavaliya" userId="01b54dda-d331-489a-ac9b-307cbb44ce56" providerId="ADAL" clId="{3BC4C04D-F012-4476-AF81-8BF69BFD8B94}" dt="2023-03-19T16:46:33.005" v="2387" actId="478"/>
          <ac:spMkLst>
            <pc:docMk/>
            <pc:sldMk cId="1002588328" sldId="331"/>
            <ac:spMk id="4" creationId="{9C76F83E-3DBF-D9E6-9922-AD0750E2CB8D}"/>
          </ac:spMkLst>
        </pc:spChg>
        <pc:spChg chg="add mod">
          <ac:chgData name="Jaydip Bavaliya" userId="01b54dda-d331-489a-ac9b-307cbb44ce56" providerId="ADAL" clId="{3BC4C04D-F012-4476-AF81-8BF69BFD8B94}" dt="2023-03-19T16:46:33.763" v="2388"/>
          <ac:spMkLst>
            <pc:docMk/>
            <pc:sldMk cId="1002588328" sldId="331"/>
            <ac:spMk id="9" creationId="{11A2529A-38D8-2FF2-8EA1-54C42E9B3A70}"/>
          </ac:spMkLst>
        </pc:spChg>
        <pc:picChg chg="del">
          <ac:chgData name="Jaydip Bavaliya" userId="01b54dda-d331-489a-ac9b-307cbb44ce56" providerId="ADAL" clId="{3BC4C04D-F012-4476-AF81-8BF69BFD8B94}" dt="2023-03-19T16:45:36.044" v="2382" actId="478"/>
          <ac:picMkLst>
            <pc:docMk/>
            <pc:sldMk cId="1002588328" sldId="331"/>
            <ac:picMk id="2" creationId="{150D576B-5A15-8B0D-A262-E75F322593C1}"/>
          </ac:picMkLst>
        </pc:picChg>
        <pc:picChg chg="mod">
          <ac:chgData name="Jaydip Bavaliya" userId="01b54dda-d331-489a-ac9b-307cbb44ce56" providerId="ADAL" clId="{3BC4C04D-F012-4476-AF81-8BF69BFD8B94}" dt="2023-03-19T11:28:37.527" v="1245" actId="1076"/>
          <ac:picMkLst>
            <pc:docMk/>
            <pc:sldMk cId="1002588328" sldId="331"/>
            <ac:picMk id="3" creationId="{A989C342-7A5D-B3C5-0322-C2D7CEBE5A75}"/>
          </ac:picMkLst>
        </pc:picChg>
        <pc:picChg chg="mod">
          <ac:chgData name="Jaydip Bavaliya" userId="01b54dda-d331-489a-ac9b-307cbb44ce56" providerId="ADAL" clId="{3BC4C04D-F012-4476-AF81-8BF69BFD8B94}" dt="2023-03-19T11:28:46.106" v="1247" actId="1076"/>
          <ac:picMkLst>
            <pc:docMk/>
            <pc:sldMk cId="1002588328" sldId="331"/>
            <ac:picMk id="5" creationId="{60589A8D-BCA5-EA10-636C-15ACC4BD566B}"/>
          </ac:picMkLst>
        </pc:picChg>
        <pc:picChg chg="mod">
          <ac:chgData name="Jaydip Bavaliya" userId="01b54dda-d331-489a-ac9b-307cbb44ce56" providerId="ADAL" clId="{3BC4C04D-F012-4476-AF81-8BF69BFD8B94}" dt="2023-03-19T16:55:27.429" v="2403" actId="1076"/>
          <ac:picMkLst>
            <pc:docMk/>
            <pc:sldMk cId="1002588328" sldId="331"/>
            <ac:picMk id="11" creationId="{87B4634C-7492-BF00-C255-73417CA73DDF}"/>
          </ac:picMkLst>
        </pc:picChg>
        <pc:picChg chg="mod">
          <ac:chgData name="Jaydip Bavaliya" userId="01b54dda-d331-489a-ac9b-307cbb44ce56" providerId="ADAL" clId="{3BC4C04D-F012-4476-AF81-8BF69BFD8B94}" dt="2023-03-19T16:55:23.310" v="2401" actId="1076"/>
          <ac:picMkLst>
            <pc:docMk/>
            <pc:sldMk cId="1002588328" sldId="331"/>
            <ac:picMk id="13" creationId="{338B7DDF-919D-FA88-6858-BCE63193F417}"/>
          </ac:picMkLst>
        </pc:picChg>
      </pc:sldChg>
      <pc:sldChg chg="addSp delSp modSp add mod">
        <pc:chgData name="Jaydip Bavaliya" userId="01b54dda-d331-489a-ac9b-307cbb44ce56" providerId="ADAL" clId="{3BC4C04D-F012-4476-AF81-8BF69BFD8B94}" dt="2023-03-19T16:54:36.999" v="2400" actId="1076"/>
        <pc:sldMkLst>
          <pc:docMk/>
          <pc:sldMk cId="648452947" sldId="332"/>
        </pc:sldMkLst>
        <pc:spChg chg="add mod">
          <ac:chgData name="Jaydip Bavaliya" userId="01b54dda-d331-489a-ac9b-307cbb44ce56" providerId="ADAL" clId="{3BC4C04D-F012-4476-AF81-8BF69BFD8B94}" dt="2023-03-19T16:46:39.428" v="2390"/>
          <ac:spMkLst>
            <pc:docMk/>
            <pc:sldMk cId="648452947" sldId="332"/>
            <ac:spMk id="4" creationId="{74E667B3-6562-EBBE-1406-BE48FA6BA936}"/>
          </ac:spMkLst>
        </pc:spChg>
        <pc:picChg chg="del">
          <ac:chgData name="Jaydip Bavaliya" userId="01b54dda-d331-489a-ac9b-307cbb44ce56" providerId="ADAL" clId="{3BC4C04D-F012-4476-AF81-8BF69BFD8B94}" dt="2023-03-19T16:46:38.743" v="2389" actId="478"/>
          <ac:picMkLst>
            <pc:docMk/>
            <pc:sldMk cId="648452947" sldId="332"/>
            <ac:picMk id="2" creationId="{150D576B-5A15-8B0D-A262-E75F322593C1}"/>
          </ac:picMkLst>
        </pc:picChg>
        <pc:picChg chg="mod">
          <ac:chgData name="Jaydip Bavaliya" userId="01b54dda-d331-489a-ac9b-307cbb44ce56" providerId="ADAL" clId="{3BC4C04D-F012-4476-AF81-8BF69BFD8B94}" dt="2023-03-19T11:29:15.329" v="1254" actId="688"/>
          <ac:picMkLst>
            <pc:docMk/>
            <pc:sldMk cId="648452947" sldId="332"/>
            <ac:picMk id="3" creationId="{A989C342-7A5D-B3C5-0322-C2D7CEBE5A75}"/>
          </ac:picMkLst>
        </pc:picChg>
        <pc:picChg chg="mod">
          <ac:chgData name="Jaydip Bavaliya" userId="01b54dda-d331-489a-ac9b-307cbb44ce56" providerId="ADAL" clId="{3BC4C04D-F012-4476-AF81-8BF69BFD8B94}" dt="2023-03-19T11:29:21.549" v="1255" actId="1076"/>
          <ac:picMkLst>
            <pc:docMk/>
            <pc:sldMk cId="648452947" sldId="332"/>
            <ac:picMk id="5" creationId="{60589A8D-BCA5-EA10-636C-15ACC4BD566B}"/>
          </ac:picMkLst>
        </pc:picChg>
        <pc:picChg chg="mod">
          <ac:chgData name="Jaydip Bavaliya" userId="01b54dda-d331-489a-ac9b-307cbb44ce56" providerId="ADAL" clId="{3BC4C04D-F012-4476-AF81-8BF69BFD8B94}" dt="2023-03-19T16:54:36.999" v="2400" actId="1076"/>
          <ac:picMkLst>
            <pc:docMk/>
            <pc:sldMk cId="648452947" sldId="332"/>
            <ac:picMk id="11" creationId="{87B4634C-7492-BF00-C255-73417CA73DDF}"/>
          </ac:picMkLst>
        </pc:picChg>
        <pc:picChg chg="mod">
          <ac:chgData name="Jaydip Bavaliya" userId="01b54dda-d331-489a-ac9b-307cbb44ce56" providerId="ADAL" clId="{3BC4C04D-F012-4476-AF81-8BF69BFD8B94}" dt="2023-03-19T11:30:07.400" v="1257" actId="1076"/>
          <ac:picMkLst>
            <pc:docMk/>
            <pc:sldMk cId="648452947" sldId="332"/>
            <ac:picMk id="13" creationId="{338B7DDF-919D-FA88-6858-BCE63193F417}"/>
          </ac:picMkLst>
        </pc:picChg>
      </pc:sldChg>
      <pc:sldChg chg="addSp delSp modSp add mod">
        <pc:chgData name="Jaydip Bavaliya" userId="01b54dda-d331-489a-ac9b-307cbb44ce56" providerId="ADAL" clId="{3BC4C04D-F012-4476-AF81-8BF69BFD8B94}" dt="2023-03-19T16:46:44.297" v="2393"/>
        <pc:sldMkLst>
          <pc:docMk/>
          <pc:sldMk cId="3329865201" sldId="333"/>
        </pc:sldMkLst>
        <pc:spChg chg="add mod">
          <ac:chgData name="Jaydip Bavaliya" userId="01b54dda-d331-489a-ac9b-307cbb44ce56" providerId="ADAL" clId="{3BC4C04D-F012-4476-AF81-8BF69BFD8B94}" dt="2023-03-19T16:46:44.297" v="2393"/>
          <ac:spMkLst>
            <pc:docMk/>
            <pc:sldMk cId="3329865201" sldId="333"/>
            <ac:spMk id="4" creationId="{44EDCB1A-F4E3-CB49-50D6-96DE7732D03F}"/>
          </ac:spMkLst>
        </pc:spChg>
        <pc:picChg chg="del mod">
          <ac:chgData name="Jaydip Bavaliya" userId="01b54dda-d331-489a-ac9b-307cbb44ce56" providerId="ADAL" clId="{3BC4C04D-F012-4476-AF81-8BF69BFD8B94}" dt="2023-03-19T16:46:43.680" v="2392" actId="478"/>
          <ac:picMkLst>
            <pc:docMk/>
            <pc:sldMk cId="3329865201" sldId="333"/>
            <ac:picMk id="2" creationId="{150D576B-5A15-8B0D-A262-E75F322593C1}"/>
          </ac:picMkLst>
        </pc:picChg>
        <pc:picChg chg="mod">
          <ac:chgData name="Jaydip Bavaliya" userId="01b54dda-d331-489a-ac9b-307cbb44ce56" providerId="ADAL" clId="{3BC4C04D-F012-4476-AF81-8BF69BFD8B94}" dt="2023-03-19T11:34:28.633" v="1302" actId="1076"/>
          <ac:picMkLst>
            <pc:docMk/>
            <pc:sldMk cId="3329865201" sldId="333"/>
            <ac:picMk id="11" creationId="{87B4634C-7492-BF00-C255-73417CA73DDF}"/>
          </ac:picMkLst>
        </pc:picChg>
        <pc:picChg chg="mod">
          <ac:chgData name="Jaydip Bavaliya" userId="01b54dda-d331-489a-ac9b-307cbb44ce56" providerId="ADAL" clId="{3BC4C04D-F012-4476-AF81-8BF69BFD8B94}" dt="2023-03-19T11:34:22.057" v="1298" actId="1076"/>
          <ac:picMkLst>
            <pc:docMk/>
            <pc:sldMk cId="3329865201" sldId="333"/>
            <ac:picMk id="13" creationId="{338B7DDF-919D-FA88-6858-BCE63193F417}"/>
          </ac:picMkLst>
        </pc:picChg>
      </pc:sldChg>
      <pc:sldChg chg="addSp delSp modSp add mod">
        <pc:chgData name="Jaydip Bavaliya" userId="01b54dda-d331-489a-ac9b-307cbb44ce56" providerId="ADAL" clId="{3BC4C04D-F012-4476-AF81-8BF69BFD8B94}" dt="2023-03-19T16:46:51.234" v="2395"/>
        <pc:sldMkLst>
          <pc:docMk/>
          <pc:sldMk cId="2756870251" sldId="334"/>
        </pc:sldMkLst>
        <pc:spChg chg="add mod">
          <ac:chgData name="Jaydip Bavaliya" userId="01b54dda-d331-489a-ac9b-307cbb44ce56" providerId="ADAL" clId="{3BC4C04D-F012-4476-AF81-8BF69BFD8B94}" dt="2023-03-19T16:46:51.234" v="2395"/>
          <ac:spMkLst>
            <pc:docMk/>
            <pc:sldMk cId="2756870251" sldId="334"/>
            <ac:spMk id="4" creationId="{78D44D44-B26C-3CA7-2A96-C16DCB49F91F}"/>
          </ac:spMkLst>
        </pc:spChg>
        <pc:picChg chg="del">
          <ac:chgData name="Jaydip Bavaliya" userId="01b54dda-d331-489a-ac9b-307cbb44ce56" providerId="ADAL" clId="{3BC4C04D-F012-4476-AF81-8BF69BFD8B94}" dt="2023-03-19T16:46:50.698" v="2394" actId="478"/>
          <ac:picMkLst>
            <pc:docMk/>
            <pc:sldMk cId="2756870251" sldId="334"/>
            <ac:picMk id="2" creationId="{150D576B-5A15-8B0D-A262-E75F322593C1}"/>
          </ac:picMkLst>
        </pc:picChg>
        <pc:picChg chg="add mod">
          <ac:chgData name="Jaydip Bavaliya" userId="01b54dda-d331-489a-ac9b-307cbb44ce56" providerId="ADAL" clId="{3BC4C04D-F012-4476-AF81-8BF69BFD8B94}" dt="2023-03-19T11:34:54.255" v="1310" actId="571"/>
          <ac:picMkLst>
            <pc:docMk/>
            <pc:sldMk cId="2756870251" sldId="334"/>
            <ac:picMk id="4" creationId="{9AD8C34C-9749-EC82-1836-DE6853A77A4B}"/>
          </ac:picMkLst>
        </pc:picChg>
        <pc:picChg chg="add mod">
          <ac:chgData name="Jaydip Bavaliya" userId="01b54dda-d331-489a-ac9b-307cbb44ce56" providerId="ADAL" clId="{3BC4C04D-F012-4476-AF81-8BF69BFD8B94}" dt="2023-03-19T11:34:54.255" v="1310" actId="571"/>
          <ac:picMkLst>
            <pc:docMk/>
            <pc:sldMk cId="2756870251" sldId="334"/>
            <ac:picMk id="9" creationId="{B1CE474B-4D3F-C51A-14FF-3357000EEEBE}"/>
          </ac:picMkLst>
        </pc:picChg>
        <pc:picChg chg="mod">
          <ac:chgData name="Jaydip Bavaliya" userId="01b54dda-d331-489a-ac9b-307cbb44ce56" providerId="ADAL" clId="{3BC4C04D-F012-4476-AF81-8BF69BFD8B94}" dt="2023-03-19T11:35:33.500" v="1318" actId="1076"/>
          <ac:picMkLst>
            <pc:docMk/>
            <pc:sldMk cId="2756870251" sldId="334"/>
            <ac:picMk id="11" creationId="{87B4634C-7492-BF00-C255-73417CA73DDF}"/>
          </ac:picMkLst>
        </pc:picChg>
        <pc:picChg chg="mod ord">
          <ac:chgData name="Jaydip Bavaliya" userId="01b54dda-d331-489a-ac9b-307cbb44ce56" providerId="ADAL" clId="{3BC4C04D-F012-4476-AF81-8BF69BFD8B94}" dt="2023-03-19T11:35:30.072" v="1317" actId="171"/>
          <ac:picMkLst>
            <pc:docMk/>
            <pc:sldMk cId="2756870251" sldId="334"/>
            <ac:picMk id="13" creationId="{338B7DDF-919D-FA88-6858-BCE63193F417}"/>
          </ac:picMkLst>
        </pc:picChg>
      </pc:sldChg>
      <pc:sldChg chg="addSp delSp modSp new mod modTransition">
        <pc:chgData name="Jaydip Bavaliya" userId="01b54dda-d331-489a-ac9b-307cbb44ce56" providerId="ADAL" clId="{3BC4C04D-F012-4476-AF81-8BF69BFD8B94}" dt="2023-03-19T13:00:48.777" v="1814" actId="1076"/>
        <pc:sldMkLst>
          <pc:docMk/>
          <pc:sldMk cId="3539302963" sldId="335"/>
        </pc:sldMkLst>
        <pc:spChg chg="mod">
          <ac:chgData name="Jaydip Bavaliya" userId="01b54dda-d331-489a-ac9b-307cbb44ce56" providerId="ADAL" clId="{3BC4C04D-F012-4476-AF81-8BF69BFD8B94}" dt="2023-03-19T12:36:17.721" v="1707" actId="1076"/>
          <ac:spMkLst>
            <pc:docMk/>
            <pc:sldMk cId="3539302963" sldId="335"/>
            <ac:spMk id="2" creationId="{86683458-A107-6410-20BE-11FCA4772306}"/>
          </ac:spMkLst>
        </pc:spChg>
        <pc:spChg chg="mod">
          <ac:chgData name="Jaydip Bavaliya" userId="01b54dda-d331-489a-ac9b-307cbb44ce56" providerId="ADAL" clId="{3BC4C04D-F012-4476-AF81-8BF69BFD8B94}" dt="2023-03-19T11:39:45.121" v="1320" actId="1076"/>
          <ac:spMkLst>
            <pc:docMk/>
            <pc:sldMk cId="3539302963" sldId="335"/>
            <ac:spMk id="3" creationId="{FE5579E7-A821-868B-E808-375139B97C47}"/>
          </ac:spMkLst>
        </pc:spChg>
        <pc:spChg chg="mod">
          <ac:chgData name="Jaydip Bavaliya" userId="01b54dda-d331-489a-ac9b-307cbb44ce56" providerId="ADAL" clId="{3BC4C04D-F012-4476-AF81-8BF69BFD8B94}" dt="2023-03-19T11:39:55.308" v="1323" actId="1076"/>
          <ac:spMkLst>
            <pc:docMk/>
            <pc:sldMk cId="3539302963" sldId="335"/>
            <ac:spMk id="4" creationId="{DE3EF3FF-6607-87A8-2C7C-35DE9C74BEA2}"/>
          </ac:spMkLst>
        </pc:spChg>
        <pc:spChg chg="mod">
          <ac:chgData name="Jaydip Bavaliya" userId="01b54dda-d331-489a-ac9b-307cbb44ce56" providerId="ADAL" clId="{3BC4C04D-F012-4476-AF81-8BF69BFD8B94}" dt="2023-03-19T11:39:46.549" v="1321" actId="1076"/>
          <ac:spMkLst>
            <pc:docMk/>
            <pc:sldMk cId="3539302963" sldId="335"/>
            <ac:spMk id="5" creationId="{1E45A6CF-30A1-BD75-FA12-6C4A6EB6F52B}"/>
          </ac:spMkLst>
        </pc:spChg>
        <pc:spChg chg="mod">
          <ac:chgData name="Jaydip Bavaliya" userId="01b54dda-d331-489a-ac9b-307cbb44ce56" providerId="ADAL" clId="{3BC4C04D-F012-4476-AF81-8BF69BFD8B94}" dt="2023-03-19T12:17:12.941" v="1655" actId="1076"/>
          <ac:spMkLst>
            <pc:docMk/>
            <pc:sldMk cId="3539302963" sldId="335"/>
            <ac:spMk id="6" creationId="{7CC37EA2-64F7-9220-41BF-B7EE5DBD0254}"/>
          </ac:spMkLst>
        </pc:spChg>
        <pc:spChg chg="mod">
          <ac:chgData name="Jaydip Bavaliya" userId="01b54dda-d331-489a-ac9b-307cbb44ce56" providerId="ADAL" clId="{3BC4C04D-F012-4476-AF81-8BF69BFD8B94}" dt="2023-03-19T12:53:11.533" v="1797" actId="1076"/>
          <ac:spMkLst>
            <pc:docMk/>
            <pc:sldMk cId="3539302963" sldId="335"/>
            <ac:spMk id="10" creationId="{189E9D1C-AFDA-8F92-B16B-C6755A11E37B}"/>
          </ac:spMkLst>
        </pc:spChg>
        <pc:spChg chg="mod">
          <ac:chgData name="Jaydip Bavaliya" userId="01b54dda-d331-489a-ac9b-307cbb44ce56" providerId="ADAL" clId="{3BC4C04D-F012-4476-AF81-8BF69BFD8B94}" dt="2023-03-19T11:47:33.233" v="1343"/>
          <ac:spMkLst>
            <pc:docMk/>
            <pc:sldMk cId="3539302963" sldId="335"/>
            <ac:spMk id="11" creationId="{1B589316-6504-7160-EE61-AAB70209A387}"/>
          </ac:spMkLst>
        </pc:spChg>
        <pc:spChg chg="mod">
          <ac:chgData name="Jaydip Bavaliya" userId="01b54dda-d331-489a-ac9b-307cbb44ce56" providerId="ADAL" clId="{3BC4C04D-F012-4476-AF81-8BF69BFD8B94}" dt="2023-03-19T11:47:33.233" v="1343"/>
          <ac:spMkLst>
            <pc:docMk/>
            <pc:sldMk cId="3539302963" sldId="335"/>
            <ac:spMk id="12" creationId="{E0B58F95-1837-38FE-11A3-D32841B5FBC1}"/>
          </ac:spMkLst>
        </pc:spChg>
        <pc:spChg chg="mod">
          <ac:chgData name="Jaydip Bavaliya" userId="01b54dda-d331-489a-ac9b-307cbb44ce56" providerId="ADAL" clId="{3BC4C04D-F012-4476-AF81-8BF69BFD8B94}" dt="2023-03-19T11:47:33.233" v="1343"/>
          <ac:spMkLst>
            <pc:docMk/>
            <pc:sldMk cId="3539302963" sldId="335"/>
            <ac:spMk id="13" creationId="{3AD13D2F-AF1E-BB00-D28F-E20E50FC1951}"/>
          </ac:spMkLst>
        </pc:spChg>
        <pc:spChg chg="mod">
          <ac:chgData name="Jaydip Bavaliya" userId="01b54dda-d331-489a-ac9b-307cbb44ce56" providerId="ADAL" clId="{3BC4C04D-F012-4476-AF81-8BF69BFD8B94}" dt="2023-03-19T11:47:33.233" v="1343"/>
          <ac:spMkLst>
            <pc:docMk/>
            <pc:sldMk cId="3539302963" sldId="335"/>
            <ac:spMk id="14" creationId="{F9641BCE-8B5F-1855-E59D-FE65A8A28229}"/>
          </ac:spMkLst>
        </pc:spChg>
        <pc:spChg chg="mod">
          <ac:chgData name="Jaydip Bavaliya" userId="01b54dda-d331-489a-ac9b-307cbb44ce56" providerId="ADAL" clId="{3BC4C04D-F012-4476-AF81-8BF69BFD8B94}" dt="2023-03-19T11:47:33.233" v="1343"/>
          <ac:spMkLst>
            <pc:docMk/>
            <pc:sldMk cId="3539302963" sldId="335"/>
            <ac:spMk id="15" creationId="{C52AD240-C1CF-0098-CB0F-9671ACB0A30C}"/>
          </ac:spMkLst>
        </pc:spChg>
        <pc:spChg chg="mod">
          <ac:chgData name="Jaydip Bavaliya" userId="01b54dda-d331-489a-ac9b-307cbb44ce56" providerId="ADAL" clId="{3BC4C04D-F012-4476-AF81-8BF69BFD8B94}" dt="2023-03-19T11:47:33.233" v="1343"/>
          <ac:spMkLst>
            <pc:docMk/>
            <pc:sldMk cId="3539302963" sldId="335"/>
            <ac:spMk id="16" creationId="{C9EA5479-D0D2-4586-3ACB-E4DA86E3F31C}"/>
          </ac:spMkLst>
        </pc:spChg>
        <pc:spChg chg="mod">
          <ac:chgData name="Jaydip Bavaliya" userId="01b54dda-d331-489a-ac9b-307cbb44ce56" providerId="ADAL" clId="{3BC4C04D-F012-4476-AF81-8BF69BFD8B94}" dt="2023-03-19T11:47:33.233" v="1343"/>
          <ac:spMkLst>
            <pc:docMk/>
            <pc:sldMk cId="3539302963" sldId="335"/>
            <ac:spMk id="17" creationId="{146F202D-4E84-7CCE-B761-FC1D7174499A}"/>
          </ac:spMkLst>
        </pc:spChg>
        <pc:spChg chg="mod">
          <ac:chgData name="Jaydip Bavaliya" userId="01b54dda-d331-489a-ac9b-307cbb44ce56" providerId="ADAL" clId="{3BC4C04D-F012-4476-AF81-8BF69BFD8B94}" dt="2023-03-19T12:53:16.505" v="1798" actId="1076"/>
          <ac:spMkLst>
            <pc:docMk/>
            <pc:sldMk cId="3539302963" sldId="335"/>
            <ac:spMk id="18" creationId="{06E4A24F-F4B0-E2E3-E2C5-4BED3D718217}"/>
          </ac:spMkLst>
        </pc:spChg>
        <pc:spChg chg="mod">
          <ac:chgData name="Jaydip Bavaliya" userId="01b54dda-d331-489a-ac9b-307cbb44ce56" providerId="ADAL" clId="{3BC4C04D-F012-4476-AF81-8BF69BFD8B94}" dt="2023-03-19T11:47:33.233" v="1343"/>
          <ac:spMkLst>
            <pc:docMk/>
            <pc:sldMk cId="3539302963" sldId="335"/>
            <ac:spMk id="19" creationId="{831EFA9C-67F8-77A7-D647-5A7889F8B65E}"/>
          </ac:spMkLst>
        </pc:spChg>
        <pc:spChg chg="mod">
          <ac:chgData name="Jaydip Bavaliya" userId="01b54dda-d331-489a-ac9b-307cbb44ce56" providerId="ADAL" clId="{3BC4C04D-F012-4476-AF81-8BF69BFD8B94}" dt="2023-03-19T11:48:50.059" v="1358"/>
          <ac:spMkLst>
            <pc:docMk/>
            <pc:sldMk cId="3539302963" sldId="335"/>
            <ac:spMk id="21" creationId="{BFEFB7AE-668C-2CA4-462D-D1BCD8A21BBF}"/>
          </ac:spMkLst>
        </pc:spChg>
        <pc:spChg chg="mod">
          <ac:chgData name="Jaydip Bavaliya" userId="01b54dda-d331-489a-ac9b-307cbb44ce56" providerId="ADAL" clId="{3BC4C04D-F012-4476-AF81-8BF69BFD8B94}" dt="2023-03-19T11:48:50.059" v="1358"/>
          <ac:spMkLst>
            <pc:docMk/>
            <pc:sldMk cId="3539302963" sldId="335"/>
            <ac:spMk id="22" creationId="{D04E2015-BEAE-CC61-4F3B-D9EB50D443B8}"/>
          </ac:spMkLst>
        </pc:spChg>
        <pc:spChg chg="mod">
          <ac:chgData name="Jaydip Bavaliya" userId="01b54dda-d331-489a-ac9b-307cbb44ce56" providerId="ADAL" clId="{3BC4C04D-F012-4476-AF81-8BF69BFD8B94}" dt="2023-03-19T11:48:50.059" v="1358"/>
          <ac:spMkLst>
            <pc:docMk/>
            <pc:sldMk cId="3539302963" sldId="335"/>
            <ac:spMk id="23" creationId="{1646D471-A492-D341-F748-928C888B406F}"/>
          </ac:spMkLst>
        </pc:spChg>
        <pc:spChg chg="mod">
          <ac:chgData name="Jaydip Bavaliya" userId="01b54dda-d331-489a-ac9b-307cbb44ce56" providerId="ADAL" clId="{3BC4C04D-F012-4476-AF81-8BF69BFD8B94}" dt="2023-03-19T11:48:50.059" v="1358"/>
          <ac:spMkLst>
            <pc:docMk/>
            <pc:sldMk cId="3539302963" sldId="335"/>
            <ac:spMk id="24" creationId="{156A85A0-8EB8-4FDA-D1FA-9FDEB9D2B372}"/>
          </ac:spMkLst>
        </pc:spChg>
        <pc:spChg chg="mod">
          <ac:chgData name="Jaydip Bavaliya" userId="01b54dda-d331-489a-ac9b-307cbb44ce56" providerId="ADAL" clId="{3BC4C04D-F012-4476-AF81-8BF69BFD8B94}" dt="2023-03-19T11:48:50.059" v="1358"/>
          <ac:spMkLst>
            <pc:docMk/>
            <pc:sldMk cId="3539302963" sldId="335"/>
            <ac:spMk id="25" creationId="{2AB64B68-22CB-DE06-CD6A-C5DF8D816335}"/>
          </ac:spMkLst>
        </pc:spChg>
        <pc:spChg chg="mod">
          <ac:chgData name="Jaydip Bavaliya" userId="01b54dda-d331-489a-ac9b-307cbb44ce56" providerId="ADAL" clId="{3BC4C04D-F012-4476-AF81-8BF69BFD8B94}" dt="2023-03-19T11:48:50.059" v="1358"/>
          <ac:spMkLst>
            <pc:docMk/>
            <pc:sldMk cId="3539302963" sldId="335"/>
            <ac:spMk id="26" creationId="{04112D13-FDBE-5728-1D8E-573617F23621}"/>
          </ac:spMkLst>
        </pc:spChg>
        <pc:spChg chg="mod">
          <ac:chgData name="Jaydip Bavaliya" userId="01b54dda-d331-489a-ac9b-307cbb44ce56" providerId="ADAL" clId="{3BC4C04D-F012-4476-AF81-8BF69BFD8B94}" dt="2023-03-19T11:48:50.059" v="1358"/>
          <ac:spMkLst>
            <pc:docMk/>
            <pc:sldMk cId="3539302963" sldId="335"/>
            <ac:spMk id="27" creationId="{5D983F52-4ADF-749E-9C54-72E03D1FACE0}"/>
          </ac:spMkLst>
        </pc:spChg>
        <pc:spChg chg="mod">
          <ac:chgData name="Jaydip Bavaliya" userId="01b54dda-d331-489a-ac9b-307cbb44ce56" providerId="ADAL" clId="{3BC4C04D-F012-4476-AF81-8BF69BFD8B94}" dt="2023-03-19T11:48:50.059" v="1358"/>
          <ac:spMkLst>
            <pc:docMk/>
            <pc:sldMk cId="3539302963" sldId="335"/>
            <ac:spMk id="28" creationId="{87F9450C-9A9A-B7F9-184B-0BBC2ABB056F}"/>
          </ac:spMkLst>
        </pc:spChg>
        <pc:spChg chg="mod">
          <ac:chgData name="Jaydip Bavaliya" userId="01b54dda-d331-489a-ac9b-307cbb44ce56" providerId="ADAL" clId="{3BC4C04D-F012-4476-AF81-8BF69BFD8B94}" dt="2023-03-19T11:48:50.059" v="1358"/>
          <ac:spMkLst>
            <pc:docMk/>
            <pc:sldMk cId="3539302963" sldId="335"/>
            <ac:spMk id="29" creationId="{699C723E-D100-32CC-3AA0-5BAC7B8D2CA3}"/>
          </ac:spMkLst>
        </pc:spChg>
        <pc:spChg chg="mod">
          <ac:chgData name="Jaydip Bavaliya" userId="01b54dda-d331-489a-ac9b-307cbb44ce56" providerId="ADAL" clId="{3BC4C04D-F012-4476-AF81-8BF69BFD8B94}" dt="2023-03-19T11:48:50.059" v="1358"/>
          <ac:spMkLst>
            <pc:docMk/>
            <pc:sldMk cId="3539302963" sldId="335"/>
            <ac:spMk id="30" creationId="{CB513A81-49D4-F956-461E-BB7C84F7B5FE}"/>
          </ac:spMkLst>
        </pc:spChg>
        <pc:spChg chg="mod">
          <ac:chgData name="Jaydip Bavaliya" userId="01b54dda-d331-489a-ac9b-307cbb44ce56" providerId="ADAL" clId="{3BC4C04D-F012-4476-AF81-8BF69BFD8B94}" dt="2023-03-19T11:48:50.059" v="1358"/>
          <ac:spMkLst>
            <pc:docMk/>
            <pc:sldMk cId="3539302963" sldId="335"/>
            <ac:spMk id="31" creationId="{1B7F53EC-BB76-6BDF-E369-36446C398AE5}"/>
          </ac:spMkLst>
        </pc:spChg>
        <pc:spChg chg="mod">
          <ac:chgData name="Jaydip Bavaliya" userId="01b54dda-d331-489a-ac9b-307cbb44ce56" providerId="ADAL" clId="{3BC4C04D-F012-4476-AF81-8BF69BFD8B94}" dt="2023-03-19T11:48:50.059" v="1358"/>
          <ac:spMkLst>
            <pc:docMk/>
            <pc:sldMk cId="3539302963" sldId="335"/>
            <ac:spMk id="32" creationId="{73CC63C2-E631-DD34-FAB9-6E2D2830681F}"/>
          </ac:spMkLst>
        </pc:spChg>
        <pc:spChg chg="mod">
          <ac:chgData name="Jaydip Bavaliya" userId="01b54dda-d331-489a-ac9b-307cbb44ce56" providerId="ADAL" clId="{3BC4C04D-F012-4476-AF81-8BF69BFD8B94}" dt="2023-03-19T11:48:50.059" v="1358"/>
          <ac:spMkLst>
            <pc:docMk/>
            <pc:sldMk cId="3539302963" sldId="335"/>
            <ac:spMk id="33" creationId="{87FE5F0C-12ED-3219-F083-CC02080AED4C}"/>
          </ac:spMkLst>
        </pc:spChg>
        <pc:spChg chg="mod">
          <ac:chgData name="Jaydip Bavaliya" userId="01b54dda-d331-489a-ac9b-307cbb44ce56" providerId="ADAL" clId="{3BC4C04D-F012-4476-AF81-8BF69BFD8B94}" dt="2023-03-19T11:48:50.059" v="1358"/>
          <ac:spMkLst>
            <pc:docMk/>
            <pc:sldMk cId="3539302963" sldId="335"/>
            <ac:spMk id="34" creationId="{53698852-E47C-658E-977D-6B05C30C0A87}"/>
          </ac:spMkLst>
        </pc:spChg>
        <pc:spChg chg="mod">
          <ac:chgData name="Jaydip Bavaliya" userId="01b54dda-d331-489a-ac9b-307cbb44ce56" providerId="ADAL" clId="{3BC4C04D-F012-4476-AF81-8BF69BFD8B94}" dt="2023-03-19T11:48:50.059" v="1358"/>
          <ac:spMkLst>
            <pc:docMk/>
            <pc:sldMk cId="3539302963" sldId="335"/>
            <ac:spMk id="35" creationId="{AC04E959-CDFD-947D-09EF-D6CFAF3259DE}"/>
          </ac:spMkLst>
        </pc:spChg>
        <pc:spChg chg="mod">
          <ac:chgData name="Jaydip Bavaliya" userId="01b54dda-d331-489a-ac9b-307cbb44ce56" providerId="ADAL" clId="{3BC4C04D-F012-4476-AF81-8BF69BFD8B94}" dt="2023-03-19T11:48:50.059" v="1358"/>
          <ac:spMkLst>
            <pc:docMk/>
            <pc:sldMk cId="3539302963" sldId="335"/>
            <ac:spMk id="36" creationId="{2361AD57-A844-EF8F-0BC8-CAE368C23486}"/>
          </ac:spMkLst>
        </pc:spChg>
        <pc:spChg chg="mod">
          <ac:chgData name="Jaydip Bavaliya" userId="01b54dda-d331-489a-ac9b-307cbb44ce56" providerId="ADAL" clId="{3BC4C04D-F012-4476-AF81-8BF69BFD8B94}" dt="2023-03-19T11:48:50.059" v="1358"/>
          <ac:spMkLst>
            <pc:docMk/>
            <pc:sldMk cId="3539302963" sldId="335"/>
            <ac:spMk id="37" creationId="{2050385B-10AC-79A2-1087-9C4DEED17A76}"/>
          </ac:spMkLst>
        </pc:spChg>
        <pc:spChg chg="mod">
          <ac:chgData name="Jaydip Bavaliya" userId="01b54dda-d331-489a-ac9b-307cbb44ce56" providerId="ADAL" clId="{3BC4C04D-F012-4476-AF81-8BF69BFD8B94}" dt="2023-03-19T11:48:50.059" v="1358"/>
          <ac:spMkLst>
            <pc:docMk/>
            <pc:sldMk cId="3539302963" sldId="335"/>
            <ac:spMk id="38" creationId="{60EE60DE-D0A0-7B71-5EF3-E737909FC726}"/>
          </ac:spMkLst>
        </pc:spChg>
        <pc:spChg chg="mod">
          <ac:chgData name="Jaydip Bavaliya" userId="01b54dda-d331-489a-ac9b-307cbb44ce56" providerId="ADAL" clId="{3BC4C04D-F012-4476-AF81-8BF69BFD8B94}" dt="2023-03-19T11:48:50.059" v="1358"/>
          <ac:spMkLst>
            <pc:docMk/>
            <pc:sldMk cId="3539302963" sldId="335"/>
            <ac:spMk id="39" creationId="{FAC157CD-849C-DF4A-9FF0-021C07BC122D}"/>
          </ac:spMkLst>
        </pc:spChg>
        <pc:spChg chg="mod">
          <ac:chgData name="Jaydip Bavaliya" userId="01b54dda-d331-489a-ac9b-307cbb44ce56" providerId="ADAL" clId="{3BC4C04D-F012-4476-AF81-8BF69BFD8B94}" dt="2023-03-19T11:48:50.059" v="1358"/>
          <ac:spMkLst>
            <pc:docMk/>
            <pc:sldMk cId="3539302963" sldId="335"/>
            <ac:spMk id="40" creationId="{36333F4A-3189-A384-4424-A73172501EA5}"/>
          </ac:spMkLst>
        </pc:spChg>
        <pc:spChg chg="mod">
          <ac:chgData name="Jaydip Bavaliya" userId="01b54dda-d331-489a-ac9b-307cbb44ce56" providerId="ADAL" clId="{3BC4C04D-F012-4476-AF81-8BF69BFD8B94}" dt="2023-03-19T11:48:50.059" v="1358"/>
          <ac:spMkLst>
            <pc:docMk/>
            <pc:sldMk cId="3539302963" sldId="335"/>
            <ac:spMk id="41" creationId="{EE68C855-F3C7-AEC3-0525-9FC7AD004653}"/>
          </ac:spMkLst>
        </pc:spChg>
        <pc:spChg chg="mod">
          <ac:chgData name="Jaydip Bavaliya" userId="01b54dda-d331-489a-ac9b-307cbb44ce56" providerId="ADAL" clId="{3BC4C04D-F012-4476-AF81-8BF69BFD8B94}" dt="2023-03-19T11:48:50.059" v="1358"/>
          <ac:spMkLst>
            <pc:docMk/>
            <pc:sldMk cId="3539302963" sldId="335"/>
            <ac:spMk id="42" creationId="{3EA0B5C4-7A33-A8A3-070B-8E3794E8DE3E}"/>
          </ac:spMkLst>
        </pc:spChg>
        <pc:spChg chg="mod">
          <ac:chgData name="Jaydip Bavaliya" userId="01b54dda-d331-489a-ac9b-307cbb44ce56" providerId="ADAL" clId="{3BC4C04D-F012-4476-AF81-8BF69BFD8B94}" dt="2023-03-19T11:48:50.059" v="1358"/>
          <ac:spMkLst>
            <pc:docMk/>
            <pc:sldMk cId="3539302963" sldId="335"/>
            <ac:spMk id="43" creationId="{D1B1583B-5B94-8FF3-0781-B8B13C8C9BA1}"/>
          </ac:spMkLst>
        </pc:spChg>
        <pc:spChg chg="mod">
          <ac:chgData name="Jaydip Bavaliya" userId="01b54dda-d331-489a-ac9b-307cbb44ce56" providerId="ADAL" clId="{3BC4C04D-F012-4476-AF81-8BF69BFD8B94}" dt="2023-03-19T11:48:50.059" v="1358"/>
          <ac:spMkLst>
            <pc:docMk/>
            <pc:sldMk cId="3539302963" sldId="335"/>
            <ac:spMk id="44" creationId="{B77325DF-3DCF-D6FE-3212-DBE2BB29EE71}"/>
          </ac:spMkLst>
        </pc:spChg>
        <pc:spChg chg="mod">
          <ac:chgData name="Jaydip Bavaliya" userId="01b54dda-d331-489a-ac9b-307cbb44ce56" providerId="ADAL" clId="{3BC4C04D-F012-4476-AF81-8BF69BFD8B94}" dt="2023-03-19T11:48:50.059" v="1358"/>
          <ac:spMkLst>
            <pc:docMk/>
            <pc:sldMk cId="3539302963" sldId="335"/>
            <ac:spMk id="45" creationId="{73FD51D1-E4B8-CB21-9D64-CBDF1AF84A7F}"/>
          </ac:spMkLst>
        </pc:spChg>
        <pc:spChg chg="mod">
          <ac:chgData name="Jaydip Bavaliya" userId="01b54dda-d331-489a-ac9b-307cbb44ce56" providerId="ADAL" clId="{3BC4C04D-F012-4476-AF81-8BF69BFD8B94}" dt="2023-03-19T11:48:50.059" v="1358"/>
          <ac:spMkLst>
            <pc:docMk/>
            <pc:sldMk cId="3539302963" sldId="335"/>
            <ac:spMk id="47" creationId="{808A518F-AFED-D067-732B-4DC9B72BC103}"/>
          </ac:spMkLst>
        </pc:spChg>
        <pc:spChg chg="mod">
          <ac:chgData name="Jaydip Bavaliya" userId="01b54dda-d331-489a-ac9b-307cbb44ce56" providerId="ADAL" clId="{3BC4C04D-F012-4476-AF81-8BF69BFD8B94}" dt="2023-03-19T11:48:50.059" v="1358"/>
          <ac:spMkLst>
            <pc:docMk/>
            <pc:sldMk cId="3539302963" sldId="335"/>
            <ac:spMk id="48" creationId="{C41B3A89-DE50-A29C-5E1E-EDEC684B8E66}"/>
          </ac:spMkLst>
        </pc:spChg>
        <pc:spChg chg="mod">
          <ac:chgData name="Jaydip Bavaliya" userId="01b54dda-d331-489a-ac9b-307cbb44ce56" providerId="ADAL" clId="{3BC4C04D-F012-4476-AF81-8BF69BFD8B94}" dt="2023-03-19T11:48:50.059" v="1358"/>
          <ac:spMkLst>
            <pc:docMk/>
            <pc:sldMk cId="3539302963" sldId="335"/>
            <ac:spMk id="49" creationId="{A258BCC7-1D2F-27E1-9CA5-87620B0DB1EF}"/>
          </ac:spMkLst>
        </pc:spChg>
        <pc:spChg chg="mod">
          <ac:chgData name="Jaydip Bavaliya" userId="01b54dda-d331-489a-ac9b-307cbb44ce56" providerId="ADAL" clId="{3BC4C04D-F012-4476-AF81-8BF69BFD8B94}" dt="2023-03-19T11:48:50.059" v="1358"/>
          <ac:spMkLst>
            <pc:docMk/>
            <pc:sldMk cId="3539302963" sldId="335"/>
            <ac:spMk id="50" creationId="{B9D28CB6-3869-B5CC-77A3-6C9AD9137D79}"/>
          </ac:spMkLst>
        </pc:spChg>
        <pc:spChg chg="mod">
          <ac:chgData name="Jaydip Bavaliya" userId="01b54dda-d331-489a-ac9b-307cbb44ce56" providerId="ADAL" clId="{3BC4C04D-F012-4476-AF81-8BF69BFD8B94}" dt="2023-03-19T11:48:50.059" v="1358"/>
          <ac:spMkLst>
            <pc:docMk/>
            <pc:sldMk cId="3539302963" sldId="335"/>
            <ac:spMk id="51" creationId="{C7825A58-87FA-58D9-B9B9-F60BF593BC8B}"/>
          </ac:spMkLst>
        </pc:spChg>
        <pc:spChg chg="mod">
          <ac:chgData name="Jaydip Bavaliya" userId="01b54dda-d331-489a-ac9b-307cbb44ce56" providerId="ADAL" clId="{3BC4C04D-F012-4476-AF81-8BF69BFD8B94}" dt="2023-03-19T11:48:50.059" v="1358"/>
          <ac:spMkLst>
            <pc:docMk/>
            <pc:sldMk cId="3539302963" sldId="335"/>
            <ac:spMk id="52" creationId="{43773DEB-7069-9B53-354E-17F7BDB36C79}"/>
          </ac:spMkLst>
        </pc:spChg>
        <pc:spChg chg="mod">
          <ac:chgData name="Jaydip Bavaliya" userId="01b54dda-d331-489a-ac9b-307cbb44ce56" providerId="ADAL" clId="{3BC4C04D-F012-4476-AF81-8BF69BFD8B94}" dt="2023-03-19T11:48:50.059" v="1358"/>
          <ac:spMkLst>
            <pc:docMk/>
            <pc:sldMk cId="3539302963" sldId="335"/>
            <ac:spMk id="53" creationId="{A68CA32B-FDCC-05FB-363D-2B81934CFE33}"/>
          </ac:spMkLst>
        </pc:spChg>
        <pc:spChg chg="mod">
          <ac:chgData name="Jaydip Bavaliya" userId="01b54dda-d331-489a-ac9b-307cbb44ce56" providerId="ADAL" clId="{3BC4C04D-F012-4476-AF81-8BF69BFD8B94}" dt="2023-03-19T11:48:50.059" v="1358"/>
          <ac:spMkLst>
            <pc:docMk/>
            <pc:sldMk cId="3539302963" sldId="335"/>
            <ac:spMk id="54" creationId="{4F60F064-8156-CEAC-70FA-D75A2247B799}"/>
          </ac:spMkLst>
        </pc:spChg>
        <pc:spChg chg="mod">
          <ac:chgData name="Jaydip Bavaliya" userId="01b54dda-d331-489a-ac9b-307cbb44ce56" providerId="ADAL" clId="{3BC4C04D-F012-4476-AF81-8BF69BFD8B94}" dt="2023-03-19T11:48:50.059" v="1358"/>
          <ac:spMkLst>
            <pc:docMk/>
            <pc:sldMk cId="3539302963" sldId="335"/>
            <ac:spMk id="55" creationId="{FDD56743-9624-ACF0-5D8C-362A0035BDC1}"/>
          </ac:spMkLst>
        </pc:spChg>
        <pc:spChg chg="mod">
          <ac:chgData name="Jaydip Bavaliya" userId="01b54dda-d331-489a-ac9b-307cbb44ce56" providerId="ADAL" clId="{3BC4C04D-F012-4476-AF81-8BF69BFD8B94}" dt="2023-03-19T11:48:50.059" v="1358"/>
          <ac:spMkLst>
            <pc:docMk/>
            <pc:sldMk cId="3539302963" sldId="335"/>
            <ac:spMk id="56" creationId="{7D41C0FD-D09B-6FBA-4B22-6A956A5B8B56}"/>
          </ac:spMkLst>
        </pc:spChg>
        <pc:spChg chg="mod">
          <ac:chgData name="Jaydip Bavaliya" userId="01b54dda-d331-489a-ac9b-307cbb44ce56" providerId="ADAL" clId="{3BC4C04D-F012-4476-AF81-8BF69BFD8B94}" dt="2023-03-19T11:48:50.059" v="1358"/>
          <ac:spMkLst>
            <pc:docMk/>
            <pc:sldMk cId="3539302963" sldId="335"/>
            <ac:spMk id="57" creationId="{AE2BBD65-AB3B-E8F2-B29E-21C132F82C4A}"/>
          </ac:spMkLst>
        </pc:spChg>
        <pc:spChg chg="mod">
          <ac:chgData name="Jaydip Bavaliya" userId="01b54dda-d331-489a-ac9b-307cbb44ce56" providerId="ADAL" clId="{3BC4C04D-F012-4476-AF81-8BF69BFD8B94}" dt="2023-03-19T11:48:50.059" v="1358"/>
          <ac:spMkLst>
            <pc:docMk/>
            <pc:sldMk cId="3539302963" sldId="335"/>
            <ac:spMk id="58" creationId="{107AE89D-D161-8D19-34F6-89F350C65066}"/>
          </ac:spMkLst>
        </pc:spChg>
        <pc:spChg chg="mod">
          <ac:chgData name="Jaydip Bavaliya" userId="01b54dda-d331-489a-ac9b-307cbb44ce56" providerId="ADAL" clId="{3BC4C04D-F012-4476-AF81-8BF69BFD8B94}" dt="2023-03-19T11:48:50.059" v="1358"/>
          <ac:spMkLst>
            <pc:docMk/>
            <pc:sldMk cId="3539302963" sldId="335"/>
            <ac:spMk id="59" creationId="{1433E802-1C50-93A0-439C-3821EE44D82C}"/>
          </ac:spMkLst>
        </pc:spChg>
        <pc:spChg chg="mod">
          <ac:chgData name="Jaydip Bavaliya" userId="01b54dda-d331-489a-ac9b-307cbb44ce56" providerId="ADAL" clId="{3BC4C04D-F012-4476-AF81-8BF69BFD8B94}" dt="2023-03-19T11:48:50.059" v="1358"/>
          <ac:spMkLst>
            <pc:docMk/>
            <pc:sldMk cId="3539302963" sldId="335"/>
            <ac:spMk id="60" creationId="{B7203458-64FB-8306-424A-E098098F89AD}"/>
          </ac:spMkLst>
        </pc:spChg>
        <pc:spChg chg="mod">
          <ac:chgData name="Jaydip Bavaliya" userId="01b54dda-d331-489a-ac9b-307cbb44ce56" providerId="ADAL" clId="{3BC4C04D-F012-4476-AF81-8BF69BFD8B94}" dt="2023-03-19T11:48:50.059" v="1358"/>
          <ac:spMkLst>
            <pc:docMk/>
            <pc:sldMk cId="3539302963" sldId="335"/>
            <ac:spMk id="61" creationId="{9E4C9E3B-6CCD-5034-CE86-27BE03B6EB3E}"/>
          </ac:spMkLst>
        </pc:spChg>
        <pc:spChg chg="mod">
          <ac:chgData name="Jaydip Bavaliya" userId="01b54dda-d331-489a-ac9b-307cbb44ce56" providerId="ADAL" clId="{3BC4C04D-F012-4476-AF81-8BF69BFD8B94}" dt="2023-03-19T11:48:50.059" v="1358"/>
          <ac:spMkLst>
            <pc:docMk/>
            <pc:sldMk cId="3539302963" sldId="335"/>
            <ac:spMk id="62" creationId="{9F668E43-51C1-460A-6BAE-209F493E75D4}"/>
          </ac:spMkLst>
        </pc:spChg>
        <pc:spChg chg="mod">
          <ac:chgData name="Jaydip Bavaliya" userId="01b54dda-d331-489a-ac9b-307cbb44ce56" providerId="ADAL" clId="{3BC4C04D-F012-4476-AF81-8BF69BFD8B94}" dt="2023-03-19T11:48:50.059" v="1358"/>
          <ac:spMkLst>
            <pc:docMk/>
            <pc:sldMk cId="3539302963" sldId="335"/>
            <ac:spMk id="63" creationId="{614CF3C8-9DCF-A870-0856-24A0BBA9B65C}"/>
          </ac:spMkLst>
        </pc:spChg>
        <pc:spChg chg="mod">
          <ac:chgData name="Jaydip Bavaliya" userId="01b54dda-d331-489a-ac9b-307cbb44ce56" providerId="ADAL" clId="{3BC4C04D-F012-4476-AF81-8BF69BFD8B94}" dt="2023-03-19T11:48:50.059" v="1358"/>
          <ac:spMkLst>
            <pc:docMk/>
            <pc:sldMk cId="3539302963" sldId="335"/>
            <ac:spMk id="64" creationId="{2288CDE2-83A5-CF25-65BC-940A196EEB10}"/>
          </ac:spMkLst>
        </pc:spChg>
        <pc:spChg chg="mod">
          <ac:chgData name="Jaydip Bavaliya" userId="01b54dda-d331-489a-ac9b-307cbb44ce56" providerId="ADAL" clId="{3BC4C04D-F012-4476-AF81-8BF69BFD8B94}" dt="2023-03-19T11:48:50.059" v="1358"/>
          <ac:spMkLst>
            <pc:docMk/>
            <pc:sldMk cId="3539302963" sldId="335"/>
            <ac:spMk id="65" creationId="{9F692520-8ADA-8EE5-228B-9869FD5E8A7E}"/>
          </ac:spMkLst>
        </pc:spChg>
        <pc:spChg chg="mod">
          <ac:chgData name="Jaydip Bavaliya" userId="01b54dda-d331-489a-ac9b-307cbb44ce56" providerId="ADAL" clId="{3BC4C04D-F012-4476-AF81-8BF69BFD8B94}" dt="2023-03-19T11:48:50.059" v="1358"/>
          <ac:spMkLst>
            <pc:docMk/>
            <pc:sldMk cId="3539302963" sldId="335"/>
            <ac:spMk id="66" creationId="{75D040D5-C474-81D6-E74E-876BE25F6EEB}"/>
          </ac:spMkLst>
        </pc:spChg>
        <pc:spChg chg="mod">
          <ac:chgData name="Jaydip Bavaliya" userId="01b54dda-d331-489a-ac9b-307cbb44ce56" providerId="ADAL" clId="{3BC4C04D-F012-4476-AF81-8BF69BFD8B94}" dt="2023-03-19T11:48:50.059" v="1358"/>
          <ac:spMkLst>
            <pc:docMk/>
            <pc:sldMk cId="3539302963" sldId="335"/>
            <ac:spMk id="67" creationId="{734B0B31-F6E8-3FB7-C1A9-2CF6A5EA2FB8}"/>
          </ac:spMkLst>
        </pc:spChg>
        <pc:spChg chg="mod">
          <ac:chgData name="Jaydip Bavaliya" userId="01b54dda-d331-489a-ac9b-307cbb44ce56" providerId="ADAL" clId="{3BC4C04D-F012-4476-AF81-8BF69BFD8B94}" dt="2023-03-19T11:48:50.059" v="1358"/>
          <ac:spMkLst>
            <pc:docMk/>
            <pc:sldMk cId="3539302963" sldId="335"/>
            <ac:spMk id="68" creationId="{E4E5B317-6733-ED0E-B761-06CF6E4A7B4B}"/>
          </ac:spMkLst>
        </pc:spChg>
        <pc:spChg chg="mod">
          <ac:chgData name="Jaydip Bavaliya" userId="01b54dda-d331-489a-ac9b-307cbb44ce56" providerId="ADAL" clId="{3BC4C04D-F012-4476-AF81-8BF69BFD8B94}" dt="2023-03-19T12:23:32.175" v="1660" actId="14100"/>
          <ac:spMkLst>
            <pc:docMk/>
            <pc:sldMk cId="3539302963" sldId="335"/>
            <ac:spMk id="69" creationId="{6EEC0B40-DE52-87F6-D51F-5E8B54FD099C}"/>
          </ac:spMkLst>
        </pc:spChg>
        <pc:spChg chg="mod">
          <ac:chgData name="Jaydip Bavaliya" userId="01b54dda-d331-489a-ac9b-307cbb44ce56" providerId="ADAL" clId="{3BC4C04D-F012-4476-AF81-8BF69BFD8B94}" dt="2023-03-19T11:48:50.059" v="1358"/>
          <ac:spMkLst>
            <pc:docMk/>
            <pc:sldMk cId="3539302963" sldId="335"/>
            <ac:spMk id="70" creationId="{4298B321-20A3-ECBC-B6D9-EED0EC7E2B33}"/>
          </ac:spMkLst>
        </pc:spChg>
        <pc:spChg chg="mod">
          <ac:chgData name="Jaydip Bavaliya" userId="01b54dda-d331-489a-ac9b-307cbb44ce56" providerId="ADAL" clId="{3BC4C04D-F012-4476-AF81-8BF69BFD8B94}" dt="2023-03-19T11:48:50.059" v="1358"/>
          <ac:spMkLst>
            <pc:docMk/>
            <pc:sldMk cId="3539302963" sldId="335"/>
            <ac:spMk id="71" creationId="{A8A39DE4-F6A1-BF0A-ABA9-AD69B4D6D584}"/>
          </ac:spMkLst>
        </pc:spChg>
        <pc:spChg chg="mod">
          <ac:chgData name="Jaydip Bavaliya" userId="01b54dda-d331-489a-ac9b-307cbb44ce56" providerId="ADAL" clId="{3BC4C04D-F012-4476-AF81-8BF69BFD8B94}" dt="2023-03-19T11:48:50.059" v="1358"/>
          <ac:spMkLst>
            <pc:docMk/>
            <pc:sldMk cId="3539302963" sldId="335"/>
            <ac:spMk id="72" creationId="{D1B50DE8-9F3C-0114-9D07-6A82741C1FC5}"/>
          </ac:spMkLst>
        </pc:spChg>
        <pc:spChg chg="mod">
          <ac:chgData name="Jaydip Bavaliya" userId="01b54dda-d331-489a-ac9b-307cbb44ce56" providerId="ADAL" clId="{3BC4C04D-F012-4476-AF81-8BF69BFD8B94}" dt="2023-03-19T11:48:50.059" v="1358"/>
          <ac:spMkLst>
            <pc:docMk/>
            <pc:sldMk cId="3539302963" sldId="335"/>
            <ac:spMk id="73" creationId="{BA4EA1A8-56C6-4A41-4EEB-A2731083844B}"/>
          </ac:spMkLst>
        </pc:spChg>
        <pc:spChg chg="mod">
          <ac:chgData name="Jaydip Bavaliya" userId="01b54dda-d331-489a-ac9b-307cbb44ce56" providerId="ADAL" clId="{3BC4C04D-F012-4476-AF81-8BF69BFD8B94}" dt="2023-03-19T11:48:50.059" v="1358"/>
          <ac:spMkLst>
            <pc:docMk/>
            <pc:sldMk cId="3539302963" sldId="335"/>
            <ac:spMk id="74" creationId="{4D7145B7-4CF0-3C34-98BD-D143F5756B6B}"/>
          </ac:spMkLst>
        </pc:spChg>
        <pc:spChg chg="mod">
          <ac:chgData name="Jaydip Bavaliya" userId="01b54dda-d331-489a-ac9b-307cbb44ce56" providerId="ADAL" clId="{3BC4C04D-F012-4476-AF81-8BF69BFD8B94}" dt="2023-03-19T11:48:50.059" v="1358"/>
          <ac:spMkLst>
            <pc:docMk/>
            <pc:sldMk cId="3539302963" sldId="335"/>
            <ac:spMk id="75" creationId="{D61F7CD6-EA93-4009-920A-C6C7AA0C6DB9}"/>
          </ac:spMkLst>
        </pc:spChg>
        <pc:spChg chg="mod">
          <ac:chgData name="Jaydip Bavaliya" userId="01b54dda-d331-489a-ac9b-307cbb44ce56" providerId="ADAL" clId="{3BC4C04D-F012-4476-AF81-8BF69BFD8B94}" dt="2023-03-19T11:48:50.059" v="1358"/>
          <ac:spMkLst>
            <pc:docMk/>
            <pc:sldMk cId="3539302963" sldId="335"/>
            <ac:spMk id="76" creationId="{F798AA94-F467-F89E-DA25-1FB27B609E91}"/>
          </ac:spMkLst>
        </pc:spChg>
        <pc:spChg chg="mod">
          <ac:chgData name="Jaydip Bavaliya" userId="01b54dda-d331-489a-ac9b-307cbb44ce56" providerId="ADAL" clId="{3BC4C04D-F012-4476-AF81-8BF69BFD8B94}" dt="2023-03-19T12:23:43.476" v="1662" actId="688"/>
          <ac:spMkLst>
            <pc:docMk/>
            <pc:sldMk cId="3539302963" sldId="335"/>
            <ac:spMk id="77" creationId="{DA5A35D6-4E0F-FBCD-7C8F-37EBC53B398F}"/>
          </ac:spMkLst>
        </pc:spChg>
        <pc:spChg chg="mod">
          <ac:chgData name="Jaydip Bavaliya" userId="01b54dda-d331-489a-ac9b-307cbb44ce56" providerId="ADAL" clId="{3BC4C04D-F012-4476-AF81-8BF69BFD8B94}" dt="2023-03-19T11:48:50.059" v="1358"/>
          <ac:spMkLst>
            <pc:docMk/>
            <pc:sldMk cId="3539302963" sldId="335"/>
            <ac:spMk id="78" creationId="{2940EB07-4D6C-FEAB-2DF7-3669912AB318}"/>
          </ac:spMkLst>
        </pc:spChg>
        <pc:spChg chg="mod">
          <ac:chgData name="Jaydip Bavaliya" userId="01b54dda-d331-489a-ac9b-307cbb44ce56" providerId="ADAL" clId="{3BC4C04D-F012-4476-AF81-8BF69BFD8B94}" dt="2023-03-19T11:48:50.059" v="1358"/>
          <ac:spMkLst>
            <pc:docMk/>
            <pc:sldMk cId="3539302963" sldId="335"/>
            <ac:spMk id="79" creationId="{D91098C6-FA07-C090-C4E4-156FA9B3EF38}"/>
          </ac:spMkLst>
        </pc:spChg>
        <pc:spChg chg="mod">
          <ac:chgData name="Jaydip Bavaliya" userId="01b54dda-d331-489a-ac9b-307cbb44ce56" providerId="ADAL" clId="{3BC4C04D-F012-4476-AF81-8BF69BFD8B94}" dt="2023-03-19T11:48:50.059" v="1358"/>
          <ac:spMkLst>
            <pc:docMk/>
            <pc:sldMk cId="3539302963" sldId="335"/>
            <ac:spMk id="80" creationId="{82D3C78A-E906-F1FB-AA41-21AD9B439F9F}"/>
          </ac:spMkLst>
        </pc:spChg>
        <pc:spChg chg="mod">
          <ac:chgData name="Jaydip Bavaliya" userId="01b54dda-d331-489a-ac9b-307cbb44ce56" providerId="ADAL" clId="{3BC4C04D-F012-4476-AF81-8BF69BFD8B94}" dt="2023-03-19T12:27:02.741" v="1673"/>
          <ac:spMkLst>
            <pc:docMk/>
            <pc:sldMk cId="3539302963" sldId="335"/>
            <ac:spMk id="85" creationId="{EEA72A32-8945-8552-0B06-9190512431A5}"/>
          </ac:spMkLst>
        </pc:spChg>
        <pc:spChg chg="add del">
          <ac:chgData name="Jaydip Bavaliya" userId="01b54dda-d331-489a-ac9b-307cbb44ce56" providerId="ADAL" clId="{3BC4C04D-F012-4476-AF81-8BF69BFD8B94}" dt="2023-03-19T12:32:37.544" v="1686" actId="22"/>
          <ac:spMkLst>
            <pc:docMk/>
            <pc:sldMk cId="3539302963" sldId="335"/>
            <ac:spMk id="90" creationId="{72AC8338-BB01-8495-F87F-F207A06B49FE}"/>
          </ac:spMkLst>
        </pc:spChg>
        <pc:spChg chg="add mod">
          <ac:chgData name="Jaydip Bavaliya" userId="01b54dda-d331-489a-ac9b-307cbb44ce56" providerId="ADAL" clId="{3BC4C04D-F012-4476-AF81-8BF69BFD8B94}" dt="2023-03-19T12:34:56.858" v="1701" actId="1076"/>
          <ac:spMkLst>
            <pc:docMk/>
            <pc:sldMk cId="3539302963" sldId="335"/>
            <ac:spMk id="92" creationId="{74186D69-71C5-A6A2-3B8B-64B708F07CED}"/>
          </ac:spMkLst>
        </pc:spChg>
        <pc:spChg chg="mod">
          <ac:chgData name="Jaydip Bavaliya" userId="01b54dda-d331-489a-ac9b-307cbb44ce56" providerId="ADAL" clId="{3BC4C04D-F012-4476-AF81-8BF69BFD8B94}" dt="2023-03-19T13:00:11.558" v="1810"/>
          <ac:spMkLst>
            <pc:docMk/>
            <pc:sldMk cId="3539302963" sldId="335"/>
            <ac:spMk id="94" creationId="{32A2AD0A-298E-D8B2-4AAA-06DD3A8A4ECC}"/>
          </ac:spMkLst>
        </pc:spChg>
        <pc:spChg chg="mod">
          <ac:chgData name="Jaydip Bavaliya" userId="01b54dda-d331-489a-ac9b-307cbb44ce56" providerId="ADAL" clId="{3BC4C04D-F012-4476-AF81-8BF69BFD8B94}" dt="2023-03-19T13:00:11.558" v="1810"/>
          <ac:spMkLst>
            <pc:docMk/>
            <pc:sldMk cId="3539302963" sldId="335"/>
            <ac:spMk id="95" creationId="{524A5640-844F-B6D0-D347-5120947AE4A7}"/>
          </ac:spMkLst>
        </pc:spChg>
        <pc:spChg chg="mod">
          <ac:chgData name="Jaydip Bavaliya" userId="01b54dda-d331-489a-ac9b-307cbb44ce56" providerId="ADAL" clId="{3BC4C04D-F012-4476-AF81-8BF69BFD8B94}" dt="2023-03-19T13:00:11.558" v="1810"/>
          <ac:spMkLst>
            <pc:docMk/>
            <pc:sldMk cId="3539302963" sldId="335"/>
            <ac:spMk id="96" creationId="{D4AE5586-FCFD-0042-D0E5-D4469B6D33CB}"/>
          </ac:spMkLst>
        </pc:spChg>
        <pc:spChg chg="mod">
          <ac:chgData name="Jaydip Bavaliya" userId="01b54dda-d331-489a-ac9b-307cbb44ce56" providerId="ADAL" clId="{3BC4C04D-F012-4476-AF81-8BF69BFD8B94}" dt="2023-03-19T13:00:11.558" v="1810"/>
          <ac:spMkLst>
            <pc:docMk/>
            <pc:sldMk cId="3539302963" sldId="335"/>
            <ac:spMk id="97" creationId="{ED5D8B22-9D6B-6B4B-D505-553C350909EB}"/>
          </ac:spMkLst>
        </pc:spChg>
        <pc:spChg chg="mod">
          <ac:chgData name="Jaydip Bavaliya" userId="01b54dda-d331-489a-ac9b-307cbb44ce56" providerId="ADAL" clId="{3BC4C04D-F012-4476-AF81-8BF69BFD8B94}" dt="2023-03-19T13:00:11.558" v="1810"/>
          <ac:spMkLst>
            <pc:docMk/>
            <pc:sldMk cId="3539302963" sldId="335"/>
            <ac:spMk id="98" creationId="{59A705EB-58A1-E4B9-D20D-74BD44211D8E}"/>
          </ac:spMkLst>
        </pc:spChg>
        <pc:spChg chg="mod">
          <ac:chgData name="Jaydip Bavaliya" userId="01b54dda-d331-489a-ac9b-307cbb44ce56" providerId="ADAL" clId="{3BC4C04D-F012-4476-AF81-8BF69BFD8B94}" dt="2023-03-19T13:00:11.558" v="1810"/>
          <ac:spMkLst>
            <pc:docMk/>
            <pc:sldMk cId="3539302963" sldId="335"/>
            <ac:spMk id="99" creationId="{CCDB05AA-2F9B-36E6-6A43-D7E5B6624A14}"/>
          </ac:spMkLst>
        </pc:spChg>
        <pc:spChg chg="mod">
          <ac:chgData name="Jaydip Bavaliya" userId="01b54dda-d331-489a-ac9b-307cbb44ce56" providerId="ADAL" clId="{3BC4C04D-F012-4476-AF81-8BF69BFD8B94}" dt="2023-03-19T13:00:11.558" v="1810"/>
          <ac:spMkLst>
            <pc:docMk/>
            <pc:sldMk cId="3539302963" sldId="335"/>
            <ac:spMk id="100" creationId="{5E48F599-8D40-171D-1E05-624D7DA439FD}"/>
          </ac:spMkLst>
        </pc:spChg>
        <pc:spChg chg="mod">
          <ac:chgData name="Jaydip Bavaliya" userId="01b54dda-d331-489a-ac9b-307cbb44ce56" providerId="ADAL" clId="{3BC4C04D-F012-4476-AF81-8BF69BFD8B94}" dt="2023-03-19T13:00:11.558" v="1810"/>
          <ac:spMkLst>
            <pc:docMk/>
            <pc:sldMk cId="3539302963" sldId="335"/>
            <ac:spMk id="101" creationId="{5E07797D-0646-F7F0-2728-C8BBB7715FA4}"/>
          </ac:spMkLst>
        </pc:spChg>
        <pc:spChg chg="mod">
          <ac:chgData name="Jaydip Bavaliya" userId="01b54dda-d331-489a-ac9b-307cbb44ce56" providerId="ADAL" clId="{3BC4C04D-F012-4476-AF81-8BF69BFD8B94}" dt="2023-03-19T13:00:11.558" v="1810"/>
          <ac:spMkLst>
            <pc:docMk/>
            <pc:sldMk cId="3539302963" sldId="335"/>
            <ac:spMk id="102" creationId="{9BDC6E12-75E1-FD6C-2406-D67AC6B21331}"/>
          </ac:spMkLst>
        </pc:spChg>
        <pc:spChg chg="mod">
          <ac:chgData name="Jaydip Bavaliya" userId="01b54dda-d331-489a-ac9b-307cbb44ce56" providerId="ADAL" clId="{3BC4C04D-F012-4476-AF81-8BF69BFD8B94}" dt="2023-03-19T13:00:11.558" v="1810"/>
          <ac:spMkLst>
            <pc:docMk/>
            <pc:sldMk cId="3539302963" sldId="335"/>
            <ac:spMk id="103" creationId="{FF7B1E8B-DA48-1F1A-4EC0-83919A50F60C}"/>
          </ac:spMkLst>
        </pc:spChg>
        <pc:spChg chg="mod">
          <ac:chgData name="Jaydip Bavaliya" userId="01b54dda-d331-489a-ac9b-307cbb44ce56" providerId="ADAL" clId="{3BC4C04D-F012-4476-AF81-8BF69BFD8B94}" dt="2023-03-19T13:00:11.558" v="1810"/>
          <ac:spMkLst>
            <pc:docMk/>
            <pc:sldMk cId="3539302963" sldId="335"/>
            <ac:spMk id="104" creationId="{9B2E9ADD-1B9F-C092-88DF-2A390A04E4C0}"/>
          </ac:spMkLst>
        </pc:spChg>
        <pc:spChg chg="mod">
          <ac:chgData name="Jaydip Bavaliya" userId="01b54dda-d331-489a-ac9b-307cbb44ce56" providerId="ADAL" clId="{3BC4C04D-F012-4476-AF81-8BF69BFD8B94}" dt="2023-03-19T13:00:11.558" v="1810"/>
          <ac:spMkLst>
            <pc:docMk/>
            <pc:sldMk cId="3539302963" sldId="335"/>
            <ac:spMk id="105" creationId="{5C5269B7-20DB-A38C-4957-C64D0DEAC555}"/>
          </ac:spMkLst>
        </pc:spChg>
        <pc:spChg chg="mod">
          <ac:chgData name="Jaydip Bavaliya" userId="01b54dda-d331-489a-ac9b-307cbb44ce56" providerId="ADAL" clId="{3BC4C04D-F012-4476-AF81-8BF69BFD8B94}" dt="2023-03-19T13:00:11.558" v="1810"/>
          <ac:spMkLst>
            <pc:docMk/>
            <pc:sldMk cId="3539302963" sldId="335"/>
            <ac:spMk id="106" creationId="{58658B86-A0EC-507F-E6F4-7AF3CE5592D6}"/>
          </ac:spMkLst>
        </pc:spChg>
        <pc:grpChg chg="add del mod">
          <ac:chgData name="Jaydip Bavaliya" userId="01b54dda-d331-489a-ac9b-307cbb44ce56" providerId="ADAL" clId="{3BC4C04D-F012-4476-AF81-8BF69BFD8B94}" dt="2023-03-19T12:58:41.363" v="1807" actId="21"/>
          <ac:grpSpMkLst>
            <pc:docMk/>
            <pc:sldMk cId="3539302963" sldId="335"/>
            <ac:grpSpMk id="9" creationId="{E3EC79B4-2DA6-9FCD-13C0-6D7B79DA7B9B}"/>
          </ac:grpSpMkLst>
        </pc:grpChg>
        <pc:grpChg chg="add mod">
          <ac:chgData name="Jaydip Bavaliya" userId="01b54dda-d331-489a-ac9b-307cbb44ce56" providerId="ADAL" clId="{3BC4C04D-F012-4476-AF81-8BF69BFD8B94}" dt="2023-03-19T12:35:43.984" v="1704" actId="1076"/>
          <ac:grpSpMkLst>
            <pc:docMk/>
            <pc:sldMk cId="3539302963" sldId="335"/>
            <ac:grpSpMk id="20" creationId="{E93115BC-D170-C8E7-593B-366A6C620AD3}"/>
          </ac:grpSpMkLst>
        </pc:grpChg>
        <pc:grpChg chg="mod">
          <ac:chgData name="Jaydip Bavaliya" userId="01b54dda-d331-489a-ac9b-307cbb44ce56" providerId="ADAL" clId="{3BC4C04D-F012-4476-AF81-8BF69BFD8B94}" dt="2023-03-19T11:48:50.059" v="1358"/>
          <ac:grpSpMkLst>
            <pc:docMk/>
            <pc:sldMk cId="3539302963" sldId="335"/>
            <ac:grpSpMk id="46" creationId="{4D838EDD-B40C-1739-9953-A61B65B58CDD}"/>
          </ac:grpSpMkLst>
        </pc:grpChg>
        <pc:grpChg chg="add mod">
          <ac:chgData name="Jaydip Bavaliya" userId="01b54dda-d331-489a-ac9b-307cbb44ce56" providerId="ADAL" clId="{3BC4C04D-F012-4476-AF81-8BF69BFD8B94}" dt="2023-03-19T12:41:36.430" v="1755" actId="1076"/>
          <ac:grpSpMkLst>
            <pc:docMk/>
            <pc:sldMk cId="3539302963" sldId="335"/>
            <ac:grpSpMk id="84" creationId="{5D5D930C-535B-C758-84F9-B4E8AF620273}"/>
          </ac:grpSpMkLst>
        </pc:grpChg>
        <pc:grpChg chg="mod">
          <ac:chgData name="Jaydip Bavaliya" userId="01b54dda-d331-489a-ac9b-307cbb44ce56" providerId="ADAL" clId="{3BC4C04D-F012-4476-AF81-8BF69BFD8B94}" dt="2023-03-19T12:27:02.741" v="1673"/>
          <ac:grpSpMkLst>
            <pc:docMk/>
            <pc:sldMk cId="3539302963" sldId="335"/>
            <ac:grpSpMk id="86" creationId="{A721B506-4230-9597-EB75-A5C460CFDE07}"/>
          </ac:grpSpMkLst>
        </pc:grpChg>
        <pc:grpChg chg="add mod">
          <ac:chgData name="Jaydip Bavaliya" userId="01b54dda-d331-489a-ac9b-307cbb44ce56" providerId="ADAL" clId="{3BC4C04D-F012-4476-AF81-8BF69BFD8B94}" dt="2023-03-19T13:00:48.777" v="1814" actId="1076"/>
          <ac:grpSpMkLst>
            <pc:docMk/>
            <pc:sldMk cId="3539302963" sldId="335"/>
            <ac:grpSpMk id="93" creationId="{0D1D6493-F6CF-45E4-36DC-B56F12443E4A}"/>
          </ac:grpSpMkLst>
        </pc:grpChg>
        <pc:picChg chg="add del mod">
          <ac:chgData name="Jaydip Bavaliya" userId="01b54dda-d331-489a-ac9b-307cbb44ce56" providerId="ADAL" clId="{3BC4C04D-F012-4476-AF81-8BF69BFD8B94}" dt="2023-03-19T11:48:37.102" v="1357" actId="21"/>
          <ac:picMkLst>
            <pc:docMk/>
            <pc:sldMk cId="3539302963" sldId="335"/>
            <ac:picMk id="7" creationId="{3B1BF9DC-47B9-BD89-FA07-661E2352045B}"/>
          </ac:picMkLst>
        </pc:picChg>
        <pc:picChg chg="add del mod">
          <ac:chgData name="Jaydip Bavaliya" userId="01b54dda-d331-489a-ac9b-307cbb44ce56" providerId="ADAL" clId="{3BC4C04D-F012-4476-AF81-8BF69BFD8B94}" dt="2023-03-19T11:47:31.104" v="1342"/>
          <ac:picMkLst>
            <pc:docMk/>
            <pc:sldMk cId="3539302963" sldId="335"/>
            <ac:picMk id="8" creationId="{85F4D482-6128-9A1E-7A55-464238B7E5F0}"/>
          </ac:picMkLst>
        </pc:picChg>
        <pc:picChg chg="add mod modCrop">
          <ac:chgData name="Jaydip Bavaliya" userId="01b54dda-d331-489a-ac9b-307cbb44ce56" providerId="ADAL" clId="{3BC4C04D-F012-4476-AF81-8BF69BFD8B94}" dt="2023-03-19T12:36:24.431" v="1708" actId="1076"/>
          <ac:picMkLst>
            <pc:docMk/>
            <pc:sldMk cId="3539302963" sldId="335"/>
            <ac:picMk id="82" creationId="{3419A48F-09E1-4EB2-005D-A4EDAD96B1B8}"/>
          </ac:picMkLst>
        </pc:picChg>
        <pc:picChg chg="add mod">
          <ac:chgData name="Jaydip Bavaliya" userId="01b54dda-d331-489a-ac9b-307cbb44ce56" providerId="ADAL" clId="{3BC4C04D-F012-4476-AF81-8BF69BFD8B94}" dt="2023-03-19T12:34:38.756" v="1700" actId="14100"/>
          <ac:picMkLst>
            <pc:docMk/>
            <pc:sldMk cId="3539302963" sldId="335"/>
            <ac:picMk id="83" creationId="{C7971876-3C87-B8F1-4309-F2F2BD2044B6}"/>
          </ac:picMkLst>
        </pc:picChg>
        <pc:cxnChg chg="mod">
          <ac:chgData name="Jaydip Bavaliya" userId="01b54dda-d331-489a-ac9b-307cbb44ce56" providerId="ADAL" clId="{3BC4C04D-F012-4476-AF81-8BF69BFD8B94}" dt="2023-03-19T12:27:02.741" v="1673"/>
          <ac:cxnSpMkLst>
            <pc:docMk/>
            <pc:sldMk cId="3539302963" sldId="335"/>
            <ac:cxnSpMk id="87" creationId="{F42A9621-34B0-20E6-5A75-97187F27F7CB}"/>
          </ac:cxnSpMkLst>
        </pc:cxnChg>
        <pc:cxnChg chg="mod">
          <ac:chgData name="Jaydip Bavaliya" userId="01b54dda-d331-489a-ac9b-307cbb44ce56" providerId="ADAL" clId="{3BC4C04D-F012-4476-AF81-8BF69BFD8B94}" dt="2023-03-19T12:27:02.741" v="1673"/>
          <ac:cxnSpMkLst>
            <pc:docMk/>
            <pc:sldMk cId="3539302963" sldId="335"/>
            <ac:cxnSpMk id="88" creationId="{FC82DC88-1684-5187-BA18-D1ED0C15268F}"/>
          </ac:cxnSpMkLst>
        </pc:cxnChg>
      </pc:sldChg>
      <pc:sldChg chg="addSp delSp modSp add mod modTransition">
        <pc:chgData name="Jaydip Bavaliya" userId="01b54dda-d331-489a-ac9b-307cbb44ce56" providerId="ADAL" clId="{3BC4C04D-F012-4476-AF81-8BF69BFD8B94}" dt="2023-03-19T13:01:35.564" v="1819" actId="688"/>
        <pc:sldMkLst>
          <pc:docMk/>
          <pc:sldMk cId="1857446921" sldId="336"/>
        </pc:sldMkLst>
        <pc:spChg chg="mod">
          <ac:chgData name="Jaydip Bavaliya" userId="01b54dda-d331-489a-ac9b-307cbb44ce56" providerId="ADAL" clId="{3BC4C04D-F012-4476-AF81-8BF69BFD8B94}" dt="2023-03-19T12:38:59.805" v="1731" actId="1076"/>
          <ac:spMkLst>
            <pc:docMk/>
            <pc:sldMk cId="1857446921" sldId="336"/>
            <ac:spMk id="2" creationId="{86683458-A107-6410-20BE-11FCA4772306}"/>
          </ac:spMkLst>
        </pc:spChg>
        <pc:spChg chg="mod">
          <ac:chgData name="Jaydip Bavaliya" userId="01b54dda-d331-489a-ac9b-307cbb44ce56" providerId="ADAL" clId="{3BC4C04D-F012-4476-AF81-8BF69BFD8B94}" dt="2023-03-19T12:52:54.908" v="1794"/>
          <ac:spMkLst>
            <pc:docMk/>
            <pc:sldMk cId="1857446921" sldId="336"/>
            <ac:spMk id="8" creationId="{E0F55CBF-2E4A-5788-B349-7535D31FC39E}"/>
          </ac:spMkLst>
        </pc:spChg>
        <pc:spChg chg="mod">
          <ac:chgData name="Jaydip Bavaliya" userId="01b54dda-d331-489a-ac9b-307cbb44ce56" providerId="ADAL" clId="{3BC4C04D-F012-4476-AF81-8BF69BFD8B94}" dt="2023-03-19T12:49:40.579" v="1784" actId="688"/>
          <ac:spMkLst>
            <pc:docMk/>
            <pc:sldMk cId="1857446921" sldId="336"/>
            <ac:spMk id="10" creationId="{189E9D1C-AFDA-8F92-B16B-C6755A11E37B}"/>
          </ac:spMkLst>
        </pc:spChg>
        <pc:spChg chg="mod">
          <ac:chgData name="Jaydip Bavaliya" userId="01b54dda-d331-489a-ac9b-307cbb44ce56" providerId="ADAL" clId="{3BC4C04D-F012-4476-AF81-8BF69BFD8B94}" dt="2023-03-19T12:49:52.628" v="1785" actId="688"/>
          <ac:spMkLst>
            <pc:docMk/>
            <pc:sldMk cId="1857446921" sldId="336"/>
            <ac:spMk id="16" creationId="{C9EA5479-D0D2-4586-3ACB-E4DA86E3F31C}"/>
          </ac:spMkLst>
        </pc:spChg>
        <pc:spChg chg="mod">
          <ac:chgData name="Jaydip Bavaliya" userId="01b54dda-d331-489a-ac9b-307cbb44ce56" providerId="ADAL" clId="{3BC4C04D-F012-4476-AF81-8BF69BFD8B94}" dt="2023-03-19T12:50:06.288" v="1786" actId="688"/>
          <ac:spMkLst>
            <pc:docMk/>
            <pc:sldMk cId="1857446921" sldId="336"/>
            <ac:spMk id="17" creationId="{146F202D-4E84-7CCE-B761-FC1D7174499A}"/>
          </ac:spMkLst>
        </pc:spChg>
        <pc:spChg chg="mod">
          <ac:chgData name="Jaydip Bavaliya" userId="01b54dda-d331-489a-ac9b-307cbb44ce56" providerId="ADAL" clId="{3BC4C04D-F012-4476-AF81-8BF69BFD8B94}" dt="2023-03-19T12:50:14.679" v="1788" actId="688"/>
          <ac:spMkLst>
            <pc:docMk/>
            <pc:sldMk cId="1857446921" sldId="336"/>
            <ac:spMk id="18" creationId="{06E4A24F-F4B0-E2E3-E2C5-4BED3D718217}"/>
          </ac:spMkLst>
        </pc:spChg>
        <pc:spChg chg="mod">
          <ac:chgData name="Jaydip Bavaliya" userId="01b54dda-d331-489a-ac9b-307cbb44ce56" providerId="ADAL" clId="{3BC4C04D-F012-4476-AF81-8BF69BFD8B94}" dt="2023-03-19T12:50:23.809" v="1790" actId="688"/>
          <ac:spMkLst>
            <pc:docMk/>
            <pc:sldMk cId="1857446921" sldId="336"/>
            <ac:spMk id="19" creationId="{831EFA9C-67F8-77A7-D647-5A7889F8B65E}"/>
          </ac:spMkLst>
        </pc:spChg>
        <pc:spChg chg="mod">
          <ac:chgData name="Jaydip Bavaliya" userId="01b54dda-d331-489a-ac9b-307cbb44ce56" providerId="ADAL" clId="{3BC4C04D-F012-4476-AF81-8BF69BFD8B94}" dt="2023-03-19T12:52:54.908" v="1794"/>
          <ac:spMkLst>
            <pc:docMk/>
            <pc:sldMk cId="1857446921" sldId="336"/>
            <ac:spMk id="81" creationId="{F1861A3F-6EBD-6051-1386-AB72E603F0E2}"/>
          </ac:spMkLst>
        </pc:spChg>
        <pc:spChg chg="mod">
          <ac:chgData name="Jaydip Bavaliya" userId="01b54dda-d331-489a-ac9b-307cbb44ce56" providerId="ADAL" clId="{3BC4C04D-F012-4476-AF81-8BF69BFD8B94}" dt="2023-03-19T12:52:54.908" v="1794"/>
          <ac:spMkLst>
            <pc:docMk/>
            <pc:sldMk cId="1857446921" sldId="336"/>
            <ac:spMk id="89" creationId="{E8EB93D0-7D33-A72B-385B-9EF65E7C41D5}"/>
          </ac:spMkLst>
        </pc:spChg>
        <pc:spChg chg="mod">
          <ac:chgData name="Jaydip Bavaliya" userId="01b54dda-d331-489a-ac9b-307cbb44ce56" providerId="ADAL" clId="{3BC4C04D-F012-4476-AF81-8BF69BFD8B94}" dt="2023-03-19T12:52:54.908" v="1794"/>
          <ac:spMkLst>
            <pc:docMk/>
            <pc:sldMk cId="1857446921" sldId="336"/>
            <ac:spMk id="90" creationId="{4FF92FF4-65B5-31F6-9F47-FE78F103D687}"/>
          </ac:spMkLst>
        </pc:spChg>
        <pc:spChg chg="mod">
          <ac:chgData name="Jaydip Bavaliya" userId="01b54dda-d331-489a-ac9b-307cbb44ce56" providerId="ADAL" clId="{3BC4C04D-F012-4476-AF81-8BF69BFD8B94}" dt="2023-03-19T12:52:54.908" v="1794"/>
          <ac:spMkLst>
            <pc:docMk/>
            <pc:sldMk cId="1857446921" sldId="336"/>
            <ac:spMk id="91" creationId="{DE469103-EE19-F585-CD94-A9B345F4C9A4}"/>
          </ac:spMkLst>
        </pc:spChg>
        <pc:spChg chg="mod">
          <ac:chgData name="Jaydip Bavaliya" userId="01b54dda-d331-489a-ac9b-307cbb44ce56" providerId="ADAL" clId="{3BC4C04D-F012-4476-AF81-8BF69BFD8B94}" dt="2023-03-19T12:46:29.946" v="1776" actId="20577"/>
          <ac:spMkLst>
            <pc:docMk/>
            <pc:sldMk cId="1857446921" sldId="336"/>
            <ac:spMk id="92" creationId="{74186D69-71C5-A6A2-3B8B-64B708F07CED}"/>
          </ac:spMkLst>
        </pc:spChg>
        <pc:spChg chg="mod">
          <ac:chgData name="Jaydip Bavaliya" userId="01b54dda-d331-489a-ac9b-307cbb44ce56" providerId="ADAL" clId="{3BC4C04D-F012-4476-AF81-8BF69BFD8B94}" dt="2023-03-19T12:52:54.908" v="1794"/>
          <ac:spMkLst>
            <pc:docMk/>
            <pc:sldMk cId="1857446921" sldId="336"/>
            <ac:spMk id="93" creationId="{7BCCD499-504D-F10D-DE0E-7F8465F3104D}"/>
          </ac:spMkLst>
        </pc:spChg>
        <pc:spChg chg="mod">
          <ac:chgData name="Jaydip Bavaliya" userId="01b54dda-d331-489a-ac9b-307cbb44ce56" providerId="ADAL" clId="{3BC4C04D-F012-4476-AF81-8BF69BFD8B94}" dt="2023-03-19T12:52:54.908" v="1794"/>
          <ac:spMkLst>
            <pc:docMk/>
            <pc:sldMk cId="1857446921" sldId="336"/>
            <ac:spMk id="94" creationId="{DD2B43BE-A25A-1AA1-8794-358D4A04AB82}"/>
          </ac:spMkLst>
        </pc:spChg>
        <pc:spChg chg="mod">
          <ac:chgData name="Jaydip Bavaliya" userId="01b54dda-d331-489a-ac9b-307cbb44ce56" providerId="ADAL" clId="{3BC4C04D-F012-4476-AF81-8BF69BFD8B94}" dt="2023-03-19T12:52:54.908" v="1794"/>
          <ac:spMkLst>
            <pc:docMk/>
            <pc:sldMk cId="1857446921" sldId="336"/>
            <ac:spMk id="95" creationId="{03C073D4-4E07-5AAC-3720-FDDE5CB73CA9}"/>
          </ac:spMkLst>
        </pc:spChg>
        <pc:spChg chg="mod">
          <ac:chgData name="Jaydip Bavaliya" userId="01b54dda-d331-489a-ac9b-307cbb44ce56" providerId="ADAL" clId="{3BC4C04D-F012-4476-AF81-8BF69BFD8B94}" dt="2023-03-19T12:52:54.908" v="1794"/>
          <ac:spMkLst>
            <pc:docMk/>
            <pc:sldMk cId="1857446921" sldId="336"/>
            <ac:spMk id="96" creationId="{2636A112-2AE7-A054-A278-BAB014A804A9}"/>
          </ac:spMkLst>
        </pc:spChg>
        <pc:spChg chg="mod">
          <ac:chgData name="Jaydip Bavaliya" userId="01b54dda-d331-489a-ac9b-307cbb44ce56" providerId="ADAL" clId="{3BC4C04D-F012-4476-AF81-8BF69BFD8B94}" dt="2023-03-19T12:52:54.908" v="1794"/>
          <ac:spMkLst>
            <pc:docMk/>
            <pc:sldMk cId="1857446921" sldId="336"/>
            <ac:spMk id="97" creationId="{1B3AFE3A-1075-A0B9-C4F6-D6223D034713}"/>
          </ac:spMkLst>
        </pc:spChg>
        <pc:spChg chg="mod">
          <ac:chgData name="Jaydip Bavaliya" userId="01b54dda-d331-489a-ac9b-307cbb44ce56" providerId="ADAL" clId="{3BC4C04D-F012-4476-AF81-8BF69BFD8B94}" dt="2023-03-19T13:01:06.543" v="1816"/>
          <ac:spMkLst>
            <pc:docMk/>
            <pc:sldMk cId="1857446921" sldId="336"/>
            <ac:spMk id="99" creationId="{0C23898B-F667-BDE6-27F9-7CEA32F802D2}"/>
          </ac:spMkLst>
        </pc:spChg>
        <pc:spChg chg="mod">
          <ac:chgData name="Jaydip Bavaliya" userId="01b54dda-d331-489a-ac9b-307cbb44ce56" providerId="ADAL" clId="{3BC4C04D-F012-4476-AF81-8BF69BFD8B94}" dt="2023-03-19T13:01:06.543" v="1816"/>
          <ac:spMkLst>
            <pc:docMk/>
            <pc:sldMk cId="1857446921" sldId="336"/>
            <ac:spMk id="100" creationId="{6ABE8325-36A4-F7DE-6948-B572D77F98F2}"/>
          </ac:spMkLst>
        </pc:spChg>
        <pc:spChg chg="mod">
          <ac:chgData name="Jaydip Bavaliya" userId="01b54dda-d331-489a-ac9b-307cbb44ce56" providerId="ADAL" clId="{3BC4C04D-F012-4476-AF81-8BF69BFD8B94}" dt="2023-03-19T13:01:06.543" v="1816"/>
          <ac:spMkLst>
            <pc:docMk/>
            <pc:sldMk cId="1857446921" sldId="336"/>
            <ac:spMk id="101" creationId="{FA733DA7-2A0F-97F7-5DE9-329857B9AA40}"/>
          </ac:spMkLst>
        </pc:spChg>
        <pc:spChg chg="mod">
          <ac:chgData name="Jaydip Bavaliya" userId="01b54dda-d331-489a-ac9b-307cbb44ce56" providerId="ADAL" clId="{3BC4C04D-F012-4476-AF81-8BF69BFD8B94}" dt="2023-03-19T13:01:06.543" v="1816"/>
          <ac:spMkLst>
            <pc:docMk/>
            <pc:sldMk cId="1857446921" sldId="336"/>
            <ac:spMk id="102" creationId="{CFCFAE9B-32BA-6754-FE24-8CF0F0E8E5A9}"/>
          </ac:spMkLst>
        </pc:spChg>
        <pc:spChg chg="mod">
          <ac:chgData name="Jaydip Bavaliya" userId="01b54dda-d331-489a-ac9b-307cbb44ce56" providerId="ADAL" clId="{3BC4C04D-F012-4476-AF81-8BF69BFD8B94}" dt="2023-03-19T13:01:06.543" v="1816"/>
          <ac:spMkLst>
            <pc:docMk/>
            <pc:sldMk cId="1857446921" sldId="336"/>
            <ac:spMk id="103" creationId="{6EC2FD13-B5AF-51B8-8960-18D4C404D500}"/>
          </ac:spMkLst>
        </pc:spChg>
        <pc:spChg chg="mod">
          <ac:chgData name="Jaydip Bavaliya" userId="01b54dda-d331-489a-ac9b-307cbb44ce56" providerId="ADAL" clId="{3BC4C04D-F012-4476-AF81-8BF69BFD8B94}" dt="2023-03-19T13:01:06.543" v="1816"/>
          <ac:spMkLst>
            <pc:docMk/>
            <pc:sldMk cId="1857446921" sldId="336"/>
            <ac:spMk id="104" creationId="{F5559628-5D12-55C0-C3EA-80813AF0901E}"/>
          </ac:spMkLst>
        </pc:spChg>
        <pc:spChg chg="mod">
          <ac:chgData name="Jaydip Bavaliya" userId="01b54dda-d331-489a-ac9b-307cbb44ce56" providerId="ADAL" clId="{3BC4C04D-F012-4476-AF81-8BF69BFD8B94}" dt="2023-03-19T13:01:06.543" v="1816"/>
          <ac:spMkLst>
            <pc:docMk/>
            <pc:sldMk cId="1857446921" sldId="336"/>
            <ac:spMk id="105" creationId="{1945854E-DA9E-69A4-5550-0AE837FBACA3}"/>
          </ac:spMkLst>
        </pc:spChg>
        <pc:spChg chg="mod">
          <ac:chgData name="Jaydip Bavaliya" userId="01b54dda-d331-489a-ac9b-307cbb44ce56" providerId="ADAL" clId="{3BC4C04D-F012-4476-AF81-8BF69BFD8B94}" dt="2023-03-19T13:01:06.543" v="1816"/>
          <ac:spMkLst>
            <pc:docMk/>
            <pc:sldMk cId="1857446921" sldId="336"/>
            <ac:spMk id="106" creationId="{CA0CB51A-CA40-E280-0E1B-73CC6EDD54EF}"/>
          </ac:spMkLst>
        </pc:spChg>
        <pc:spChg chg="mod">
          <ac:chgData name="Jaydip Bavaliya" userId="01b54dda-d331-489a-ac9b-307cbb44ce56" providerId="ADAL" clId="{3BC4C04D-F012-4476-AF81-8BF69BFD8B94}" dt="2023-03-19T13:01:06.543" v="1816"/>
          <ac:spMkLst>
            <pc:docMk/>
            <pc:sldMk cId="1857446921" sldId="336"/>
            <ac:spMk id="107" creationId="{9017FD2F-7846-E016-568B-113B150F8910}"/>
          </ac:spMkLst>
        </pc:spChg>
        <pc:spChg chg="mod">
          <ac:chgData name="Jaydip Bavaliya" userId="01b54dda-d331-489a-ac9b-307cbb44ce56" providerId="ADAL" clId="{3BC4C04D-F012-4476-AF81-8BF69BFD8B94}" dt="2023-03-19T13:01:06.543" v="1816"/>
          <ac:spMkLst>
            <pc:docMk/>
            <pc:sldMk cId="1857446921" sldId="336"/>
            <ac:spMk id="108" creationId="{102AEFF9-4464-0571-0DE5-C42298DBDA97}"/>
          </ac:spMkLst>
        </pc:spChg>
        <pc:spChg chg="mod">
          <ac:chgData name="Jaydip Bavaliya" userId="01b54dda-d331-489a-ac9b-307cbb44ce56" providerId="ADAL" clId="{3BC4C04D-F012-4476-AF81-8BF69BFD8B94}" dt="2023-03-19T13:01:06.543" v="1816"/>
          <ac:spMkLst>
            <pc:docMk/>
            <pc:sldMk cId="1857446921" sldId="336"/>
            <ac:spMk id="109" creationId="{25821F3B-65F0-F2A0-C90B-932057203D12}"/>
          </ac:spMkLst>
        </pc:spChg>
        <pc:spChg chg="mod">
          <ac:chgData name="Jaydip Bavaliya" userId="01b54dda-d331-489a-ac9b-307cbb44ce56" providerId="ADAL" clId="{3BC4C04D-F012-4476-AF81-8BF69BFD8B94}" dt="2023-03-19T13:01:06.543" v="1816"/>
          <ac:spMkLst>
            <pc:docMk/>
            <pc:sldMk cId="1857446921" sldId="336"/>
            <ac:spMk id="110" creationId="{49D3BFAB-89E0-761B-6315-6E0F0EEA9564}"/>
          </ac:spMkLst>
        </pc:spChg>
        <pc:spChg chg="mod">
          <ac:chgData name="Jaydip Bavaliya" userId="01b54dda-d331-489a-ac9b-307cbb44ce56" providerId="ADAL" clId="{3BC4C04D-F012-4476-AF81-8BF69BFD8B94}" dt="2023-03-19T13:01:06.543" v="1816"/>
          <ac:spMkLst>
            <pc:docMk/>
            <pc:sldMk cId="1857446921" sldId="336"/>
            <ac:spMk id="111" creationId="{3D194FE6-4CB5-2DF3-1766-53E656EE35CB}"/>
          </ac:spMkLst>
        </pc:spChg>
        <pc:grpChg chg="add del mod">
          <ac:chgData name="Jaydip Bavaliya" userId="01b54dda-d331-489a-ac9b-307cbb44ce56" providerId="ADAL" clId="{3BC4C04D-F012-4476-AF81-8BF69BFD8B94}" dt="2023-03-19T12:58:50.506" v="1809" actId="21"/>
          <ac:grpSpMkLst>
            <pc:docMk/>
            <pc:sldMk cId="1857446921" sldId="336"/>
            <ac:grpSpMk id="7" creationId="{0A28A499-6458-2395-537F-C1C87E7BE046}"/>
          </ac:grpSpMkLst>
        </pc:grpChg>
        <pc:grpChg chg="del mod">
          <ac:chgData name="Jaydip Bavaliya" userId="01b54dda-d331-489a-ac9b-307cbb44ce56" providerId="ADAL" clId="{3BC4C04D-F012-4476-AF81-8BF69BFD8B94}" dt="2023-03-19T12:51:50.986" v="1791" actId="21"/>
          <ac:grpSpMkLst>
            <pc:docMk/>
            <pc:sldMk cId="1857446921" sldId="336"/>
            <ac:grpSpMk id="9" creationId="{E3EC79B4-2DA6-9FCD-13C0-6D7B79DA7B9B}"/>
          </ac:grpSpMkLst>
        </pc:grpChg>
        <pc:grpChg chg="mod">
          <ac:chgData name="Jaydip Bavaliya" userId="01b54dda-d331-489a-ac9b-307cbb44ce56" providerId="ADAL" clId="{3BC4C04D-F012-4476-AF81-8BF69BFD8B94}" dt="2023-03-19T12:41:29.436" v="1754" actId="1076"/>
          <ac:grpSpMkLst>
            <pc:docMk/>
            <pc:sldMk cId="1857446921" sldId="336"/>
            <ac:grpSpMk id="20" creationId="{E93115BC-D170-C8E7-593B-366A6C620AD3}"/>
          </ac:grpSpMkLst>
        </pc:grpChg>
        <pc:grpChg chg="mod">
          <ac:chgData name="Jaydip Bavaliya" userId="01b54dda-d331-489a-ac9b-307cbb44ce56" providerId="ADAL" clId="{3BC4C04D-F012-4476-AF81-8BF69BFD8B94}" dt="2023-03-19T12:41:49.507" v="1757" actId="1076"/>
          <ac:grpSpMkLst>
            <pc:docMk/>
            <pc:sldMk cId="1857446921" sldId="336"/>
            <ac:grpSpMk id="84" creationId="{5D5D930C-535B-C758-84F9-B4E8AF620273}"/>
          </ac:grpSpMkLst>
        </pc:grpChg>
        <pc:grpChg chg="add mod">
          <ac:chgData name="Jaydip Bavaliya" userId="01b54dda-d331-489a-ac9b-307cbb44ce56" providerId="ADAL" clId="{3BC4C04D-F012-4476-AF81-8BF69BFD8B94}" dt="2023-03-19T13:01:35.564" v="1819" actId="688"/>
          <ac:grpSpMkLst>
            <pc:docMk/>
            <pc:sldMk cId="1857446921" sldId="336"/>
            <ac:grpSpMk id="98" creationId="{33852387-2977-B894-7169-D79C75192DEE}"/>
          </ac:grpSpMkLst>
        </pc:grpChg>
        <pc:picChg chg="mod">
          <ac:chgData name="Jaydip Bavaliya" userId="01b54dda-d331-489a-ac9b-307cbb44ce56" providerId="ADAL" clId="{3BC4C04D-F012-4476-AF81-8BF69BFD8B94}" dt="2023-03-19T12:38:22.200" v="1721" actId="1076"/>
          <ac:picMkLst>
            <pc:docMk/>
            <pc:sldMk cId="1857446921" sldId="336"/>
            <ac:picMk id="82" creationId="{3419A48F-09E1-4EB2-005D-A4EDAD96B1B8}"/>
          </ac:picMkLst>
        </pc:picChg>
        <pc:picChg chg="mod">
          <ac:chgData name="Jaydip Bavaliya" userId="01b54dda-d331-489a-ac9b-307cbb44ce56" providerId="ADAL" clId="{3BC4C04D-F012-4476-AF81-8BF69BFD8B94}" dt="2023-03-19T12:39:14.162" v="1733" actId="1076"/>
          <ac:picMkLst>
            <pc:docMk/>
            <pc:sldMk cId="1857446921" sldId="336"/>
            <ac:picMk id="83" creationId="{C7971876-3C87-B8F1-4309-F2F2BD2044B6}"/>
          </ac:picMkLst>
        </pc:picChg>
      </pc:sldChg>
      <pc:sldChg chg="modSp add del mod">
        <pc:chgData name="Jaydip Bavaliya" userId="01b54dda-d331-489a-ac9b-307cbb44ce56" providerId="ADAL" clId="{3BC4C04D-F012-4476-AF81-8BF69BFD8B94}" dt="2023-03-19T12:25:25.406" v="1666" actId="2890"/>
        <pc:sldMkLst>
          <pc:docMk/>
          <pc:sldMk cId="3104376880" sldId="336"/>
        </pc:sldMkLst>
        <pc:picChg chg="mod">
          <ac:chgData name="Jaydip Bavaliya" userId="01b54dda-d331-489a-ac9b-307cbb44ce56" providerId="ADAL" clId="{3BC4C04D-F012-4476-AF81-8BF69BFD8B94}" dt="2023-03-19T12:25:24.981" v="1665" actId="1076"/>
          <ac:picMkLst>
            <pc:docMk/>
            <pc:sldMk cId="3104376880" sldId="336"/>
            <ac:picMk id="82" creationId="{3419A48F-09E1-4EB2-005D-A4EDAD96B1B8}"/>
          </ac:picMkLst>
        </pc:picChg>
      </pc:sldChg>
      <pc:sldChg chg="addSp delSp modSp add mod modTransition">
        <pc:chgData name="Jaydip Bavaliya" userId="01b54dda-d331-489a-ac9b-307cbb44ce56" providerId="ADAL" clId="{3BC4C04D-F012-4476-AF81-8BF69BFD8B94}" dt="2023-03-19T13:01:20.321" v="1817" actId="688"/>
        <pc:sldMkLst>
          <pc:docMk/>
          <pc:sldMk cId="510716300" sldId="337"/>
        </pc:sldMkLst>
        <pc:spChg chg="add mod">
          <ac:chgData name="Jaydip Bavaliya" userId="01b54dda-d331-489a-ac9b-307cbb44ce56" providerId="ADAL" clId="{3BC4C04D-F012-4476-AF81-8BF69BFD8B94}" dt="2023-03-19T12:40:49.287" v="1752" actId="1076"/>
          <ac:spMkLst>
            <pc:docMk/>
            <pc:sldMk cId="510716300" sldId="337"/>
            <ac:spMk id="7" creationId="{0A451295-06D7-78F0-1763-F77A200B87A1}"/>
          </ac:spMkLst>
        </pc:spChg>
        <pc:spChg chg="mod">
          <ac:chgData name="Jaydip Bavaliya" userId="01b54dda-d331-489a-ac9b-307cbb44ce56" providerId="ADAL" clId="{3BC4C04D-F012-4476-AF81-8BF69BFD8B94}" dt="2023-03-19T12:48:55.672" v="1778" actId="688"/>
          <ac:spMkLst>
            <pc:docMk/>
            <pc:sldMk cId="510716300" sldId="337"/>
            <ac:spMk id="10" creationId="{189E9D1C-AFDA-8F92-B16B-C6755A11E37B}"/>
          </ac:spMkLst>
        </pc:spChg>
        <pc:spChg chg="mod">
          <ac:chgData name="Jaydip Bavaliya" userId="01b54dda-d331-489a-ac9b-307cbb44ce56" providerId="ADAL" clId="{3BC4C04D-F012-4476-AF81-8BF69BFD8B94}" dt="2023-03-19T12:49:01.098" v="1779" actId="688"/>
          <ac:spMkLst>
            <pc:docMk/>
            <pc:sldMk cId="510716300" sldId="337"/>
            <ac:spMk id="16" creationId="{C9EA5479-D0D2-4586-3ACB-E4DA86E3F31C}"/>
          </ac:spMkLst>
        </pc:spChg>
        <pc:spChg chg="mod">
          <ac:chgData name="Jaydip Bavaliya" userId="01b54dda-d331-489a-ac9b-307cbb44ce56" providerId="ADAL" clId="{3BC4C04D-F012-4476-AF81-8BF69BFD8B94}" dt="2023-03-19T12:49:07.424" v="1780" actId="688"/>
          <ac:spMkLst>
            <pc:docMk/>
            <pc:sldMk cId="510716300" sldId="337"/>
            <ac:spMk id="17" creationId="{146F202D-4E84-7CCE-B761-FC1D7174499A}"/>
          </ac:spMkLst>
        </pc:spChg>
        <pc:spChg chg="mod">
          <ac:chgData name="Jaydip Bavaliya" userId="01b54dda-d331-489a-ac9b-307cbb44ce56" providerId="ADAL" clId="{3BC4C04D-F012-4476-AF81-8BF69BFD8B94}" dt="2023-03-19T12:49:13.644" v="1781" actId="688"/>
          <ac:spMkLst>
            <pc:docMk/>
            <pc:sldMk cId="510716300" sldId="337"/>
            <ac:spMk id="18" creationId="{06E4A24F-F4B0-E2E3-E2C5-4BED3D718217}"/>
          </ac:spMkLst>
        </pc:spChg>
        <pc:spChg chg="mod">
          <ac:chgData name="Jaydip Bavaliya" userId="01b54dda-d331-489a-ac9b-307cbb44ce56" providerId="ADAL" clId="{3BC4C04D-F012-4476-AF81-8BF69BFD8B94}" dt="2023-03-19T12:49:28.420" v="1783" actId="688"/>
          <ac:spMkLst>
            <pc:docMk/>
            <pc:sldMk cId="510716300" sldId="337"/>
            <ac:spMk id="19" creationId="{831EFA9C-67F8-77A7-D647-5A7889F8B65E}"/>
          </ac:spMkLst>
        </pc:spChg>
        <pc:spChg chg="mod">
          <ac:chgData name="Jaydip Bavaliya" userId="01b54dda-d331-489a-ac9b-307cbb44ce56" providerId="ADAL" clId="{3BC4C04D-F012-4476-AF81-8BF69BFD8B94}" dt="2023-03-19T12:56:58.588" v="1800"/>
          <ac:spMkLst>
            <pc:docMk/>
            <pc:sldMk cId="510716300" sldId="337"/>
            <ac:spMk id="81" creationId="{CBE4714A-909B-4812-F008-29A3C43C6EB9}"/>
          </ac:spMkLst>
        </pc:spChg>
        <pc:spChg chg="mod">
          <ac:chgData name="Jaydip Bavaliya" userId="01b54dda-d331-489a-ac9b-307cbb44ce56" providerId="ADAL" clId="{3BC4C04D-F012-4476-AF81-8BF69BFD8B94}" dt="2023-03-19T12:56:58.588" v="1800"/>
          <ac:spMkLst>
            <pc:docMk/>
            <pc:sldMk cId="510716300" sldId="337"/>
            <ac:spMk id="89" creationId="{79B92819-C695-3BA2-CC2F-216A1CB631BC}"/>
          </ac:spMkLst>
        </pc:spChg>
        <pc:spChg chg="mod">
          <ac:chgData name="Jaydip Bavaliya" userId="01b54dda-d331-489a-ac9b-307cbb44ce56" providerId="ADAL" clId="{3BC4C04D-F012-4476-AF81-8BF69BFD8B94}" dt="2023-03-19T12:56:58.588" v="1800"/>
          <ac:spMkLst>
            <pc:docMk/>
            <pc:sldMk cId="510716300" sldId="337"/>
            <ac:spMk id="90" creationId="{70F0DADC-19FD-4AE5-FE95-625594EDF0DA}"/>
          </ac:spMkLst>
        </pc:spChg>
        <pc:spChg chg="mod">
          <ac:chgData name="Jaydip Bavaliya" userId="01b54dda-d331-489a-ac9b-307cbb44ce56" providerId="ADAL" clId="{3BC4C04D-F012-4476-AF81-8BF69BFD8B94}" dt="2023-03-19T12:56:58.588" v="1800"/>
          <ac:spMkLst>
            <pc:docMk/>
            <pc:sldMk cId="510716300" sldId="337"/>
            <ac:spMk id="91" creationId="{C7EE2B4B-29BB-8046-8928-650E07EA43A3}"/>
          </ac:spMkLst>
        </pc:spChg>
        <pc:spChg chg="del">
          <ac:chgData name="Jaydip Bavaliya" userId="01b54dda-d331-489a-ac9b-307cbb44ce56" providerId="ADAL" clId="{3BC4C04D-F012-4476-AF81-8BF69BFD8B94}" dt="2023-03-19T12:40:36.122" v="1750" actId="478"/>
          <ac:spMkLst>
            <pc:docMk/>
            <pc:sldMk cId="510716300" sldId="337"/>
            <ac:spMk id="92" creationId="{74186D69-71C5-A6A2-3B8B-64B708F07CED}"/>
          </ac:spMkLst>
        </pc:spChg>
        <pc:spChg chg="mod">
          <ac:chgData name="Jaydip Bavaliya" userId="01b54dda-d331-489a-ac9b-307cbb44ce56" providerId="ADAL" clId="{3BC4C04D-F012-4476-AF81-8BF69BFD8B94}" dt="2023-03-19T12:56:58.588" v="1800"/>
          <ac:spMkLst>
            <pc:docMk/>
            <pc:sldMk cId="510716300" sldId="337"/>
            <ac:spMk id="93" creationId="{B744F9FE-CEC7-0A90-4FDB-3232A61DC15F}"/>
          </ac:spMkLst>
        </pc:spChg>
        <pc:spChg chg="mod">
          <ac:chgData name="Jaydip Bavaliya" userId="01b54dda-d331-489a-ac9b-307cbb44ce56" providerId="ADAL" clId="{3BC4C04D-F012-4476-AF81-8BF69BFD8B94}" dt="2023-03-19T12:56:58.588" v="1800"/>
          <ac:spMkLst>
            <pc:docMk/>
            <pc:sldMk cId="510716300" sldId="337"/>
            <ac:spMk id="94" creationId="{E8A3EAA4-CA0E-33BE-5DFD-08B8D8CF6279}"/>
          </ac:spMkLst>
        </pc:spChg>
        <pc:spChg chg="mod">
          <ac:chgData name="Jaydip Bavaliya" userId="01b54dda-d331-489a-ac9b-307cbb44ce56" providerId="ADAL" clId="{3BC4C04D-F012-4476-AF81-8BF69BFD8B94}" dt="2023-03-19T12:57:17.409" v="1802" actId="1076"/>
          <ac:spMkLst>
            <pc:docMk/>
            <pc:sldMk cId="510716300" sldId="337"/>
            <ac:spMk id="95" creationId="{D865A762-68F9-9BD8-A501-1080AD846C7D}"/>
          </ac:spMkLst>
        </pc:spChg>
        <pc:spChg chg="mod">
          <ac:chgData name="Jaydip Bavaliya" userId="01b54dda-d331-489a-ac9b-307cbb44ce56" providerId="ADAL" clId="{3BC4C04D-F012-4476-AF81-8BF69BFD8B94}" dt="2023-03-19T12:57:25.052" v="1803" actId="1076"/>
          <ac:spMkLst>
            <pc:docMk/>
            <pc:sldMk cId="510716300" sldId="337"/>
            <ac:spMk id="96" creationId="{C7422FC4-4382-8F99-FB33-4E9113DB07CE}"/>
          </ac:spMkLst>
        </pc:spChg>
        <pc:spChg chg="mod">
          <ac:chgData name="Jaydip Bavaliya" userId="01b54dda-d331-489a-ac9b-307cbb44ce56" providerId="ADAL" clId="{3BC4C04D-F012-4476-AF81-8BF69BFD8B94}" dt="2023-03-19T12:57:29.816" v="1806" actId="1076"/>
          <ac:spMkLst>
            <pc:docMk/>
            <pc:sldMk cId="510716300" sldId="337"/>
            <ac:spMk id="97" creationId="{C35D7954-0111-38B3-DFFC-92E6C0693CF3}"/>
          </ac:spMkLst>
        </pc:spChg>
        <pc:spChg chg="mod">
          <ac:chgData name="Jaydip Bavaliya" userId="01b54dda-d331-489a-ac9b-307cbb44ce56" providerId="ADAL" clId="{3BC4C04D-F012-4476-AF81-8BF69BFD8B94}" dt="2023-03-19T12:57:28.815" v="1805" actId="1076"/>
          <ac:spMkLst>
            <pc:docMk/>
            <pc:sldMk cId="510716300" sldId="337"/>
            <ac:spMk id="98" creationId="{35313955-9183-52CA-169F-1B9720BBCC86}"/>
          </ac:spMkLst>
        </pc:spChg>
        <pc:spChg chg="mod">
          <ac:chgData name="Jaydip Bavaliya" userId="01b54dda-d331-489a-ac9b-307cbb44ce56" providerId="ADAL" clId="{3BC4C04D-F012-4476-AF81-8BF69BFD8B94}" dt="2023-03-19T13:01:03.100" v="1815"/>
          <ac:spMkLst>
            <pc:docMk/>
            <pc:sldMk cId="510716300" sldId="337"/>
            <ac:spMk id="100" creationId="{58C5B1D1-8CF4-6AFE-B887-1590D4426C50}"/>
          </ac:spMkLst>
        </pc:spChg>
        <pc:spChg chg="mod">
          <ac:chgData name="Jaydip Bavaliya" userId="01b54dda-d331-489a-ac9b-307cbb44ce56" providerId="ADAL" clId="{3BC4C04D-F012-4476-AF81-8BF69BFD8B94}" dt="2023-03-19T13:01:03.100" v="1815"/>
          <ac:spMkLst>
            <pc:docMk/>
            <pc:sldMk cId="510716300" sldId="337"/>
            <ac:spMk id="101" creationId="{5AE482F4-DE88-BB62-0C07-1944A4B4D7BA}"/>
          </ac:spMkLst>
        </pc:spChg>
        <pc:spChg chg="mod">
          <ac:chgData name="Jaydip Bavaliya" userId="01b54dda-d331-489a-ac9b-307cbb44ce56" providerId="ADAL" clId="{3BC4C04D-F012-4476-AF81-8BF69BFD8B94}" dt="2023-03-19T13:01:03.100" v="1815"/>
          <ac:spMkLst>
            <pc:docMk/>
            <pc:sldMk cId="510716300" sldId="337"/>
            <ac:spMk id="102" creationId="{52FDD2C1-FAAF-AB18-1C0C-238A09C05E34}"/>
          </ac:spMkLst>
        </pc:spChg>
        <pc:spChg chg="mod">
          <ac:chgData name="Jaydip Bavaliya" userId="01b54dda-d331-489a-ac9b-307cbb44ce56" providerId="ADAL" clId="{3BC4C04D-F012-4476-AF81-8BF69BFD8B94}" dt="2023-03-19T13:01:03.100" v="1815"/>
          <ac:spMkLst>
            <pc:docMk/>
            <pc:sldMk cId="510716300" sldId="337"/>
            <ac:spMk id="103" creationId="{15897D6D-1B37-BFE9-E28D-81A623DBB872}"/>
          </ac:spMkLst>
        </pc:spChg>
        <pc:spChg chg="mod">
          <ac:chgData name="Jaydip Bavaliya" userId="01b54dda-d331-489a-ac9b-307cbb44ce56" providerId="ADAL" clId="{3BC4C04D-F012-4476-AF81-8BF69BFD8B94}" dt="2023-03-19T13:01:03.100" v="1815"/>
          <ac:spMkLst>
            <pc:docMk/>
            <pc:sldMk cId="510716300" sldId="337"/>
            <ac:spMk id="104" creationId="{163F88B1-59E9-9533-D56B-8CF82A52BA54}"/>
          </ac:spMkLst>
        </pc:spChg>
        <pc:spChg chg="mod">
          <ac:chgData name="Jaydip Bavaliya" userId="01b54dda-d331-489a-ac9b-307cbb44ce56" providerId="ADAL" clId="{3BC4C04D-F012-4476-AF81-8BF69BFD8B94}" dt="2023-03-19T13:01:03.100" v="1815"/>
          <ac:spMkLst>
            <pc:docMk/>
            <pc:sldMk cId="510716300" sldId="337"/>
            <ac:spMk id="105" creationId="{5F42947F-22A7-170B-09E3-1C513B31980A}"/>
          </ac:spMkLst>
        </pc:spChg>
        <pc:spChg chg="mod">
          <ac:chgData name="Jaydip Bavaliya" userId="01b54dda-d331-489a-ac9b-307cbb44ce56" providerId="ADAL" clId="{3BC4C04D-F012-4476-AF81-8BF69BFD8B94}" dt="2023-03-19T13:01:03.100" v="1815"/>
          <ac:spMkLst>
            <pc:docMk/>
            <pc:sldMk cId="510716300" sldId="337"/>
            <ac:spMk id="106" creationId="{89F5BC71-F354-A624-EEBF-4F49E467DFBC}"/>
          </ac:spMkLst>
        </pc:spChg>
        <pc:spChg chg="mod">
          <ac:chgData name="Jaydip Bavaliya" userId="01b54dda-d331-489a-ac9b-307cbb44ce56" providerId="ADAL" clId="{3BC4C04D-F012-4476-AF81-8BF69BFD8B94}" dt="2023-03-19T13:01:03.100" v="1815"/>
          <ac:spMkLst>
            <pc:docMk/>
            <pc:sldMk cId="510716300" sldId="337"/>
            <ac:spMk id="107" creationId="{DD43F675-6C25-0659-34AE-127D9EB4E179}"/>
          </ac:spMkLst>
        </pc:spChg>
        <pc:spChg chg="mod">
          <ac:chgData name="Jaydip Bavaliya" userId="01b54dda-d331-489a-ac9b-307cbb44ce56" providerId="ADAL" clId="{3BC4C04D-F012-4476-AF81-8BF69BFD8B94}" dt="2023-03-19T13:01:03.100" v="1815"/>
          <ac:spMkLst>
            <pc:docMk/>
            <pc:sldMk cId="510716300" sldId="337"/>
            <ac:spMk id="108" creationId="{66774B64-E0FF-DD35-C285-6156F3E80389}"/>
          </ac:spMkLst>
        </pc:spChg>
        <pc:spChg chg="mod">
          <ac:chgData name="Jaydip Bavaliya" userId="01b54dda-d331-489a-ac9b-307cbb44ce56" providerId="ADAL" clId="{3BC4C04D-F012-4476-AF81-8BF69BFD8B94}" dt="2023-03-19T13:01:03.100" v="1815"/>
          <ac:spMkLst>
            <pc:docMk/>
            <pc:sldMk cId="510716300" sldId="337"/>
            <ac:spMk id="109" creationId="{6D6EF440-394C-F6F9-5831-7EB26F7CDC39}"/>
          </ac:spMkLst>
        </pc:spChg>
        <pc:spChg chg="mod">
          <ac:chgData name="Jaydip Bavaliya" userId="01b54dda-d331-489a-ac9b-307cbb44ce56" providerId="ADAL" clId="{3BC4C04D-F012-4476-AF81-8BF69BFD8B94}" dt="2023-03-19T13:01:03.100" v="1815"/>
          <ac:spMkLst>
            <pc:docMk/>
            <pc:sldMk cId="510716300" sldId="337"/>
            <ac:spMk id="110" creationId="{2D893F10-6731-DB3E-A44C-595FB7846A7E}"/>
          </ac:spMkLst>
        </pc:spChg>
        <pc:spChg chg="mod">
          <ac:chgData name="Jaydip Bavaliya" userId="01b54dda-d331-489a-ac9b-307cbb44ce56" providerId="ADAL" clId="{3BC4C04D-F012-4476-AF81-8BF69BFD8B94}" dt="2023-03-19T13:01:03.100" v="1815"/>
          <ac:spMkLst>
            <pc:docMk/>
            <pc:sldMk cId="510716300" sldId="337"/>
            <ac:spMk id="111" creationId="{B1BE8433-773E-464C-4EC9-41D0C1F1F3AF}"/>
          </ac:spMkLst>
        </pc:spChg>
        <pc:spChg chg="mod">
          <ac:chgData name="Jaydip Bavaliya" userId="01b54dda-d331-489a-ac9b-307cbb44ce56" providerId="ADAL" clId="{3BC4C04D-F012-4476-AF81-8BF69BFD8B94}" dt="2023-03-19T13:01:03.100" v="1815"/>
          <ac:spMkLst>
            <pc:docMk/>
            <pc:sldMk cId="510716300" sldId="337"/>
            <ac:spMk id="112" creationId="{18C9DF86-5070-07BF-35B1-BD3EE38C0C87}"/>
          </ac:spMkLst>
        </pc:spChg>
        <pc:grpChg chg="add del mod">
          <ac:chgData name="Jaydip Bavaliya" userId="01b54dda-d331-489a-ac9b-307cbb44ce56" providerId="ADAL" clId="{3BC4C04D-F012-4476-AF81-8BF69BFD8B94}" dt="2023-03-19T12:58:46.251" v="1808" actId="21"/>
          <ac:grpSpMkLst>
            <pc:docMk/>
            <pc:sldMk cId="510716300" sldId="337"/>
            <ac:grpSpMk id="8" creationId="{E60BDAEC-EF01-8416-1248-25D6A52E4455}"/>
          </ac:grpSpMkLst>
        </pc:grpChg>
        <pc:grpChg chg="del mod">
          <ac:chgData name="Jaydip Bavaliya" userId="01b54dda-d331-489a-ac9b-307cbb44ce56" providerId="ADAL" clId="{3BC4C04D-F012-4476-AF81-8BF69BFD8B94}" dt="2023-03-19T12:51:58.415" v="1792" actId="21"/>
          <ac:grpSpMkLst>
            <pc:docMk/>
            <pc:sldMk cId="510716300" sldId="337"/>
            <ac:grpSpMk id="9" creationId="{E3EC79B4-2DA6-9FCD-13C0-6D7B79DA7B9B}"/>
          </ac:grpSpMkLst>
        </pc:grpChg>
        <pc:grpChg chg="mod">
          <ac:chgData name="Jaydip Bavaliya" userId="01b54dda-d331-489a-ac9b-307cbb44ce56" providerId="ADAL" clId="{3BC4C04D-F012-4476-AF81-8BF69BFD8B94}" dt="2023-03-19T12:41:43.324" v="1756" actId="1076"/>
          <ac:grpSpMkLst>
            <pc:docMk/>
            <pc:sldMk cId="510716300" sldId="337"/>
            <ac:grpSpMk id="84" creationId="{5D5D930C-535B-C758-84F9-B4E8AF620273}"/>
          </ac:grpSpMkLst>
        </pc:grpChg>
        <pc:grpChg chg="add mod">
          <ac:chgData name="Jaydip Bavaliya" userId="01b54dda-d331-489a-ac9b-307cbb44ce56" providerId="ADAL" clId="{3BC4C04D-F012-4476-AF81-8BF69BFD8B94}" dt="2023-03-19T13:01:20.321" v="1817" actId="688"/>
          <ac:grpSpMkLst>
            <pc:docMk/>
            <pc:sldMk cId="510716300" sldId="337"/>
            <ac:grpSpMk id="99" creationId="{15194AB3-3923-350E-9D4F-B1DDBEA606D6}"/>
          </ac:grpSpMkLst>
        </pc:grpChg>
      </pc:sldChg>
      <pc:sldChg chg="addSp delSp modSp add mod">
        <pc:chgData name="Jaydip Bavaliya" userId="01b54dda-d331-489a-ac9b-307cbb44ce56" providerId="ADAL" clId="{3BC4C04D-F012-4476-AF81-8BF69BFD8B94}" dt="2023-03-19T13:36:42.142" v="2035" actId="1076"/>
        <pc:sldMkLst>
          <pc:docMk/>
          <pc:sldMk cId="3383509945" sldId="338"/>
        </pc:sldMkLst>
        <pc:spChg chg="mod">
          <ac:chgData name="Jaydip Bavaliya" userId="01b54dda-d331-489a-ac9b-307cbb44ce56" providerId="ADAL" clId="{3BC4C04D-F012-4476-AF81-8BF69BFD8B94}" dt="2023-03-19T13:17:47.592" v="1876" actId="1076"/>
          <ac:spMkLst>
            <pc:docMk/>
            <pc:sldMk cId="3383509945" sldId="338"/>
            <ac:spMk id="6" creationId="{7CC37EA2-64F7-9220-41BF-B7EE5DBD0254}"/>
          </ac:spMkLst>
        </pc:spChg>
        <pc:spChg chg="add del">
          <ac:chgData name="Jaydip Bavaliya" userId="01b54dda-d331-489a-ac9b-307cbb44ce56" providerId="ADAL" clId="{3BC4C04D-F012-4476-AF81-8BF69BFD8B94}" dt="2023-03-19T13:19:02.036" v="1878" actId="22"/>
          <ac:spMkLst>
            <pc:docMk/>
            <pc:sldMk cId="3383509945" sldId="338"/>
            <ac:spMk id="8" creationId="{0AEA3BF9-40F6-BEA4-5F3F-E07590695105}"/>
          </ac:spMkLst>
        </pc:spChg>
        <pc:spChg chg="add del mod">
          <ac:chgData name="Jaydip Bavaliya" userId="01b54dda-d331-489a-ac9b-307cbb44ce56" providerId="ADAL" clId="{3BC4C04D-F012-4476-AF81-8BF69BFD8B94}" dt="2023-03-19T13:23:27.141" v="1952" actId="478"/>
          <ac:spMkLst>
            <pc:docMk/>
            <pc:sldMk cId="3383509945" sldId="338"/>
            <ac:spMk id="10" creationId="{8245C4FB-3F3B-C10A-C934-AAAB5B04C1B8}"/>
          </ac:spMkLst>
        </pc:spChg>
        <pc:spChg chg="add mod">
          <ac:chgData name="Jaydip Bavaliya" userId="01b54dda-d331-489a-ac9b-307cbb44ce56" providerId="ADAL" clId="{3BC4C04D-F012-4476-AF81-8BF69BFD8B94}" dt="2023-03-19T13:23:31.283" v="1954" actId="1076"/>
          <ac:spMkLst>
            <pc:docMk/>
            <pc:sldMk cId="3383509945" sldId="338"/>
            <ac:spMk id="11" creationId="{42839A8B-B0BB-BC4E-F617-3DE07C877360}"/>
          </ac:spMkLst>
        </pc:spChg>
        <pc:spChg chg="mod">
          <ac:chgData name="Jaydip Bavaliya" userId="01b54dda-d331-489a-ac9b-307cbb44ce56" providerId="ADAL" clId="{3BC4C04D-F012-4476-AF81-8BF69BFD8B94}" dt="2023-03-19T13:07:29.593" v="1826" actId="1076"/>
          <ac:spMkLst>
            <pc:docMk/>
            <pc:sldMk cId="3383509945" sldId="338"/>
            <ac:spMk id="92" creationId="{74186D69-71C5-A6A2-3B8B-64B708F07CED}"/>
          </ac:spMkLst>
        </pc:spChg>
        <pc:grpChg chg="mod">
          <ac:chgData name="Jaydip Bavaliya" userId="01b54dda-d331-489a-ac9b-307cbb44ce56" providerId="ADAL" clId="{3BC4C04D-F012-4476-AF81-8BF69BFD8B94}" dt="2023-03-19T13:08:56.503" v="1853" actId="1076"/>
          <ac:grpSpMkLst>
            <pc:docMk/>
            <pc:sldMk cId="3383509945" sldId="338"/>
            <ac:grpSpMk id="20" creationId="{E93115BC-D170-C8E7-593B-366A6C620AD3}"/>
          </ac:grpSpMkLst>
        </pc:grpChg>
        <pc:grpChg chg="mod">
          <ac:chgData name="Jaydip Bavaliya" userId="01b54dda-d331-489a-ac9b-307cbb44ce56" providerId="ADAL" clId="{3BC4C04D-F012-4476-AF81-8BF69BFD8B94}" dt="2023-03-19T13:07:14.296" v="1824" actId="1076"/>
          <ac:grpSpMkLst>
            <pc:docMk/>
            <pc:sldMk cId="3383509945" sldId="338"/>
            <ac:grpSpMk id="84" creationId="{5D5D930C-535B-C758-84F9-B4E8AF620273}"/>
          </ac:grpSpMkLst>
        </pc:grpChg>
        <pc:grpChg chg="mod">
          <ac:chgData name="Jaydip Bavaliya" userId="01b54dda-d331-489a-ac9b-307cbb44ce56" providerId="ADAL" clId="{3BC4C04D-F012-4476-AF81-8BF69BFD8B94}" dt="2023-03-19T13:07:39.865" v="1829" actId="688"/>
          <ac:grpSpMkLst>
            <pc:docMk/>
            <pc:sldMk cId="3383509945" sldId="338"/>
            <ac:grpSpMk id="98" creationId="{33852387-2977-B894-7169-D79C75192DEE}"/>
          </ac:grpSpMkLst>
        </pc:grpChg>
        <pc:graphicFrameChg chg="add mod modGraphic">
          <ac:chgData name="Jaydip Bavaliya" userId="01b54dda-d331-489a-ac9b-307cbb44ce56" providerId="ADAL" clId="{3BC4C04D-F012-4476-AF81-8BF69BFD8B94}" dt="2023-03-19T13:36:42.142" v="2035" actId="1076"/>
          <ac:graphicFrameMkLst>
            <pc:docMk/>
            <pc:sldMk cId="3383509945" sldId="338"/>
            <ac:graphicFrameMk id="12" creationId="{96BCECC3-33D6-40FA-BED0-849A39AA93F5}"/>
          </ac:graphicFrameMkLst>
        </pc:graphicFrameChg>
        <pc:picChg chg="mod">
          <ac:chgData name="Jaydip Bavaliya" userId="01b54dda-d331-489a-ac9b-307cbb44ce56" providerId="ADAL" clId="{3BC4C04D-F012-4476-AF81-8BF69BFD8B94}" dt="2023-03-19T13:07:10.999" v="1823" actId="1076"/>
          <ac:picMkLst>
            <pc:docMk/>
            <pc:sldMk cId="3383509945" sldId="338"/>
            <ac:picMk id="83" creationId="{C7971876-3C87-B8F1-4309-F2F2BD2044B6}"/>
          </ac:picMkLst>
        </pc:picChg>
        <pc:picChg chg="add mod">
          <ac:chgData name="Jaydip Bavaliya" userId="01b54dda-d331-489a-ac9b-307cbb44ce56" providerId="ADAL" clId="{3BC4C04D-F012-4476-AF81-8BF69BFD8B94}" dt="2023-03-19T13:22:21.669" v="1942" actId="1076"/>
          <ac:picMkLst>
            <pc:docMk/>
            <pc:sldMk cId="3383509945" sldId="338"/>
            <ac:picMk id="1026" creationId="{C19561DC-F353-D7FD-EE64-14E8D7D30844}"/>
          </ac:picMkLst>
        </pc:picChg>
      </pc:sldChg>
      <pc:sldChg chg="addSp delSp modSp add mod">
        <pc:chgData name="Jaydip Bavaliya" userId="01b54dda-d331-489a-ac9b-307cbb44ce56" providerId="ADAL" clId="{3BC4C04D-F012-4476-AF81-8BF69BFD8B94}" dt="2023-03-19T13:36:07.842" v="2029" actId="1076"/>
        <pc:sldMkLst>
          <pc:docMk/>
          <pc:sldMk cId="851191138" sldId="339"/>
        </pc:sldMkLst>
        <pc:spChg chg="del mod">
          <ac:chgData name="Jaydip Bavaliya" userId="01b54dda-d331-489a-ac9b-307cbb44ce56" providerId="ADAL" clId="{3BC4C04D-F012-4476-AF81-8BF69BFD8B94}" dt="2023-03-19T13:11:11.534" v="1859" actId="478"/>
          <ac:spMkLst>
            <pc:docMk/>
            <pc:sldMk cId="851191138" sldId="339"/>
            <ac:spMk id="2" creationId="{86683458-A107-6410-20BE-11FCA4772306}"/>
          </ac:spMkLst>
        </pc:spChg>
        <pc:spChg chg="mod">
          <ac:chgData name="Jaydip Bavaliya" userId="01b54dda-d331-489a-ac9b-307cbb44ce56" providerId="ADAL" clId="{3BC4C04D-F012-4476-AF81-8BF69BFD8B94}" dt="2023-03-19T13:11:52.844" v="1873" actId="1076"/>
          <ac:spMkLst>
            <pc:docMk/>
            <pc:sldMk cId="851191138" sldId="339"/>
            <ac:spMk id="6" creationId="{7CC37EA2-64F7-9220-41BF-B7EE5DBD0254}"/>
          </ac:spMkLst>
        </pc:spChg>
        <pc:spChg chg="add mod">
          <ac:chgData name="Jaydip Bavaliya" userId="01b54dda-d331-489a-ac9b-307cbb44ce56" providerId="ADAL" clId="{3BC4C04D-F012-4476-AF81-8BF69BFD8B94}" dt="2023-03-19T13:11:27.904" v="1864" actId="1076"/>
          <ac:spMkLst>
            <pc:docMk/>
            <pc:sldMk cId="851191138" sldId="339"/>
            <ac:spMk id="8" creationId="{246A52AC-5E10-4C5A-9C85-643A0F929CC0}"/>
          </ac:spMkLst>
        </pc:spChg>
        <pc:spChg chg="add mod">
          <ac:chgData name="Jaydip Bavaliya" userId="01b54dda-d331-489a-ac9b-307cbb44ce56" providerId="ADAL" clId="{3BC4C04D-F012-4476-AF81-8BF69BFD8B94}" dt="2023-03-19T13:35:57.332" v="2028" actId="1076"/>
          <ac:spMkLst>
            <pc:docMk/>
            <pc:sldMk cId="851191138" sldId="339"/>
            <ac:spMk id="10" creationId="{FB518FC0-8BB1-447D-334C-9C51F2A75901}"/>
          </ac:spMkLst>
        </pc:spChg>
        <pc:spChg chg="add mod">
          <ac:chgData name="Jaydip Bavaliya" userId="01b54dda-d331-489a-ac9b-307cbb44ce56" providerId="ADAL" clId="{3BC4C04D-F012-4476-AF81-8BF69BFD8B94}" dt="2023-03-19T13:25:21.852" v="1988" actId="1076"/>
          <ac:spMkLst>
            <pc:docMk/>
            <pc:sldMk cId="851191138" sldId="339"/>
            <ac:spMk id="11" creationId="{4ABA398B-4446-4B4B-BF41-769F62DDA675}"/>
          </ac:spMkLst>
        </pc:spChg>
        <pc:spChg chg="del mod">
          <ac:chgData name="Jaydip Bavaliya" userId="01b54dda-d331-489a-ac9b-307cbb44ce56" providerId="ADAL" clId="{3BC4C04D-F012-4476-AF81-8BF69BFD8B94}" dt="2023-03-19T13:11:08.384" v="1857" actId="478"/>
          <ac:spMkLst>
            <pc:docMk/>
            <pc:sldMk cId="851191138" sldId="339"/>
            <ac:spMk id="92" creationId="{74186D69-71C5-A6A2-3B8B-64B708F07CED}"/>
          </ac:spMkLst>
        </pc:spChg>
        <pc:grpChg chg="del">
          <ac:chgData name="Jaydip Bavaliya" userId="01b54dda-d331-489a-ac9b-307cbb44ce56" providerId="ADAL" clId="{3BC4C04D-F012-4476-AF81-8BF69BFD8B94}" dt="2023-03-19T13:11:03.243" v="1855" actId="478"/>
          <ac:grpSpMkLst>
            <pc:docMk/>
            <pc:sldMk cId="851191138" sldId="339"/>
            <ac:grpSpMk id="84" creationId="{5D5D930C-535B-C758-84F9-B4E8AF620273}"/>
          </ac:grpSpMkLst>
        </pc:grpChg>
        <pc:grpChg chg="mod">
          <ac:chgData name="Jaydip Bavaliya" userId="01b54dda-d331-489a-ac9b-307cbb44ce56" providerId="ADAL" clId="{3BC4C04D-F012-4476-AF81-8BF69BFD8B94}" dt="2023-03-19T13:12:12.834" v="1874" actId="688"/>
          <ac:grpSpMkLst>
            <pc:docMk/>
            <pc:sldMk cId="851191138" sldId="339"/>
            <ac:grpSpMk id="98" creationId="{33852387-2977-B894-7169-D79C75192DEE}"/>
          </ac:grpSpMkLst>
        </pc:grpChg>
        <pc:graphicFrameChg chg="add mod modGraphic">
          <ac:chgData name="Jaydip Bavaliya" userId="01b54dda-d331-489a-ac9b-307cbb44ce56" providerId="ADAL" clId="{3BC4C04D-F012-4476-AF81-8BF69BFD8B94}" dt="2023-03-19T13:30:29.867" v="2006" actId="1076"/>
          <ac:graphicFrameMkLst>
            <pc:docMk/>
            <pc:sldMk cId="851191138" sldId="339"/>
            <ac:graphicFrameMk id="12" creationId="{0E17D95D-8DA0-6A4D-9156-CCC48FD1C287}"/>
          </ac:graphicFrameMkLst>
        </pc:graphicFrameChg>
        <pc:graphicFrameChg chg="add mod modGraphic">
          <ac:chgData name="Jaydip Bavaliya" userId="01b54dda-d331-489a-ac9b-307cbb44ce56" providerId="ADAL" clId="{3BC4C04D-F012-4476-AF81-8BF69BFD8B94}" dt="2023-03-19T13:36:07.842" v="2029" actId="1076"/>
          <ac:graphicFrameMkLst>
            <pc:docMk/>
            <pc:sldMk cId="851191138" sldId="339"/>
            <ac:graphicFrameMk id="13" creationId="{A1222163-CC38-F89C-4D39-58DA74415C4D}"/>
          </ac:graphicFrameMkLst>
        </pc:graphicFrameChg>
        <pc:picChg chg="add mod">
          <ac:chgData name="Jaydip Bavaliya" userId="01b54dda-d331-489a-ac9b-307cbb44ce56" providerId="ADAL" clId="{3BC4C04D-F012-4476-AF81-8BF69BFD8B94}" dt="2023-03-19T13:22:37.284" v="1947" actId="1076"/>
          <ac:picMkLst>
            <pc:docMk/>
            <pc:sldMk cId="851191138" sldId="339"/>
            <ac:picMk id="9" creationId="{481D2396-93CB-9617-1021-436912C7A4A3}"/>
          </ac:picMkLst>
        </pc:picChg>
        <pc:picChg chg="mod">
          <ac:chgData name="Jaydip Bavaliya" userId="01b54dda-d331-489a-ac9b-307cbb44ce56" providerId="ADAL" clId="{3BC4C04D-F012-4476-AF81-8BF69BFD8B94}" dt="2023-03-19T13:11:17.223" v="1861" actId="1076"/>
          <ac:picMkLst>
            <pc:docMk/>
            <pc:sldMk cId="851191138" sldId="339"/>
            <ac:picMk id="82" creationId="{3419A48F-09E1-4EB2-005D-A4EDAD96B1B8}"/>
          </ac:picMkLst>
        </pc:picChg>
        <pc:picChg chg="mod">
          <ac:chgData name="Jaydip Bavaliya" userId="01b54dda-d331-489a-ac9b-307cbb44ce56" providerId="ADAL" clId="{3BC4C04D-F012-4476-AF81-8BF69BFD8B94}" dt="2023-03-19T13:11:15.273" v="1860" actId="1076"/>
          <ac:picMkLst>
            <pc:docMk/>
            <pc:sldMk cId="851191138" sldId="339"/>
            <ac:picMk id="83" creationId="{C7971876-3C87-B8F1-4309-F2F2BD2044B6}"/>
          </ac:picMkLst>
        </pc:picChg>
      </pc:sldChg>
      <pc:sldChg chg="addSp modSp add mod">
        <pc:chgData name="Jaydip Bavaliya" userId="01b54dda-d331-489a-ac9b-307cbb44ce56" providerId="ADAL" clId="{3BC4C04D-F012-4476-AF81-8BF69BFD8B94}" dt="2023-04-03T09:33:53.757" v="2841" actId="1076"/>
        <pc:sldMkLst>
          <pc:docMk/>
          <pc:sldMk cId="721433831" sldId="340"/>
        </pc:sldMkLst>
        <pc:spChg chg="add mod">
          <ac:chgData name="Jaydip Bavaliya" userId="01b54dda-d331-489a-ac9b-307cbb44ce56" providerId="ADAL" clId="{3BC4C04D-F012-4476-AF81-8BF69BFD8B94}" dt="2023-03-19T13:34:00.311" v="2018" actId="1076"/>
          <ac:spMkLst>
            <pc:docMk/>
            <pc:sldMk cId="721433831" sldId="340"/>
            <ac:spMk id="7" creationId="{C552B749-D5E3-A4FC-E701-E725CCBF1F9E}"/>
          </ac:spMkLst>
        </pc:spChg>
        <pc:spChg chg="mod">
          <ac:chgData name="Jaydip Bavaliya" userId="01b54dda-d331-489a-ac9b-307cbb44ce56" providerId="ADAL" clId="{3BC4C04D-F012-4476-AF81-8BF69BFD8B94}" dt="2023-03-19T13:25:12.938" v="1986" actId="313"/>
          <ac:spMkLst>
            <pc:docMk/>
            <pc:sldMk cId="721433831" sldId="340"/>
            <ac:spMk id="10" creationId="{FB518FC0-8BB1-447D-334C-9C51F2A75901}"/>
          </ac:spMkLst>
        </pc:spChg>
        <pc:spChg chg="add mod">
          <ac:chgData name="Jaydip Bavaliya" userId="01b54dda-d331-489a-ac9b-307cbb44ce56" providerId="ADAL" clId="{3BC4C04D-F012-4476-AF81-8BF69BFD8B94}" dt="2023-03-19T13:40:22.496" v="2133" actId="1076"/>
          <ac:spMkLst>
            <pc:docMk/>
            <pc:sldMk cId="721433831" sldId="340"/>
            <ac:spMk id="11" creationId="{0CA8273B-BB46-3152-2C21-E0CE6DE74B3B}"/>
          </ac:spMkLst>
        </pc:spChg>
        <pc:grpChg chg="mod">
          <ac:chgData name="Jaydip Bavaliya" userId="01b54dda-d331-489a-ac9b-307cbb44ce56" providerId="ADAL" clId="{3BC4C04D-F012-4476-AF81-8BF69BFD8B94}" dt="2023-03-19T13:33:01.716" v="2014" actId="1076"/>
          <ac:grpSpMkLst>
            <pc:docMk/>
            <pc:sldMk cId="721433831" sldId="340"/>
            <ac:grpSpMk id="98" creationId="{33852387-2977-B894-7169-D79C75192DEE}"/>
          </ac:grpSpMkLst>
        </pc:grpChg>
        <pc:graphicFrameChg chg="add mod modGraphic">
          <ac:chgData name="Jaydip Bavaliya" userId="01b54dda-d331-489a-ac9b-307cbb44ce56" providerId="ADAL" clId="{3BC4C04D-F012-4476-AF81-8BF69BFD8B94}" dt="2023-03-19T13:30:15.350" v="2003" actId="1076"/>
          <ac:graphicFrameMkLst>
            <pc:docMk/>
            <pc:sldMk cId="721433831" sldId="340"/>
            <ac:graphicFrameMk id="2" creationId="{670C2918-948F-56F2-8432-EC5BA3647FEA}"/>
          </ac:graphicFrameMkLst>
        </pc:graphicFrameChg>
        <pc:graphicFrameChg chg="add mod modGraphic">
          <ac:chgData name="Jaydip Bavaliya" userId="01b54dda-d331-489a-ac9b-307cbb44ce56" providerId="ADAL" clId="{3BC4C04D-F012-4476-AF81-8BF69BFD8B94}" dt="2023-03-19T13:42:27.137" v="2138" actId="1076"/>
          <ac:graphicFrameMkLst>
            <pc:docMk/>
            <pc:sldMk cId="721433831" sldId="340"/>
            <ac:graphicFrameMk id="12" creationId="{C6D33340-274D-5936-73A0-7010B6F52C06}"/>
          </ac:graphicFrameMkLst>
        </pc:graphicFrameChg>
        <pc:picChg chg="mod">
          <ac:chgData name="Jaydip Bavaliya" userId="01b54dda-d331-489a-ac9b-307cbb44ce56" providerId="ADAL" clId="{3BC4C04D-F012-4476-AF81-8BF69BFD8B94}" dt="2023-04-03T09:33:53.757" v="2841" actId="1076"/>
          <ac:picMkLst>
            <pc:docMk/>
            <pc:sldMk cId="721433831" sldId="340"/>
            <ac:picMk id="9" creationId="{481D2396-93CB-9617-1021-436912C7A4A3}"/>
          </ac:picMkLst>
        </pc:picChg>
      </pc:sldChg>
      <pc:sldChg chg="addSp delSp modSp add mod">
        <pc:chgData name="Jaydip Bavaliya" userId="01b54dda-d331-489a-ac9b-307cbb44ce56" providerId="ADAL" clId="{3BC4C04D-F012-4476-AF81-8BF69BFD8B94}" dt="2023-04-03T09:47:56.791" v="2906" actId="1076"/>
        <pc:sldMkLst>
          <pc:docMk/>
          <pc:sldMk cId="2780337671" sldId="341"/>
        </pc:sldMkLst>
        <pc:spChg chg="del mod">
          <ac:chgData name="Jaydip Bavaliya" userId="01b54dda-d331-489a-ac9b-307cbb44ce56" providerId="ADAL" clId="{3BC4C04D-F012-4476-AF81-8BF69BFD8B94}" dt="2023-03-19T13:34:16.225" v="2021"/>
          <ac:spMkLst>
            <pc:docMk/>
            <pc:sldMk cId="2780337671" sldId="341"/>
            <ac:spMk id="10" creationId="{FB518FC0-8BB1-447D-334C-9C51F2A75901}"/>
          </ac:spMkLst>
        </pc:spChg>
        <pc:spChg chg="add mod">
          <ac:chgData name="Jaydip Bavaliya" userId="01b54dda-d331-489a-ac9b-307cbb44ce56" providerId="ADAL" clId="{3BC4C04D-F012-4476-AF81-8BF69BFD8B94}" dt="2023-03-19T13:43:20.669" v="2151" actId="1076"/>
          <ac:spMkLst>
            <pc:docMk/>
            <pc:sldMk cId="2780337671" sldId="341"/>
            <ac:spMk id="11" creationId="{8D5252F3-E772-BB5D-C7DC-CC07305DDF73}"/>
          </ac:spMkLst>
        </pc:spChg>
        <pc:spChg chg="add del mod">
          <ac:chgData name="Jaydip Bavaliya" userId="01b54dda-d331-489a-ac9b-307cbb44ce56" providerId="ADAL" clId="{3BC4C04D-F012-4476-AF81-8BF69BFD8B94}" dt="2023-03-19T13:53:54.825" v="2237"/>
          <ac:spMkLst>
            <pc:docMk/>
            <pc:sldMk cId="2780337671" sldId="341"/>
            <ac:spMk id="12" creationId="{0C7C71BC-4F67-4FD6-807C-01092FE2C5C3}"/>
          </ac:spMkLst>
        </pc:spChg>
        <pc:spChg chg="add mod">
          <ac:chgData name="Jaydip Bavaliya" userId="01b54dda-d331-489a-ac9b-307cbb44ce56" providerId="ADAL" clId="{3BC4C04D-F012-4476-AF81-8BF69BFD8B94}" dt="2023-04-03T09:47:56.791" v="2906" actId="1076"/>
          <ac:spMkLst>
            <pc:docMk/>
            <pc:sldMk cId="2780337671" sldId="341"/>
            <ac:spMk id="12" creationId="{7A84BB4A-6595-F0DE-E05E-E799A8083835}"/>
          </ac:spMkLst>
        </pc:spChg>
        <pc:grpChg chg="mod">
          <ac:chgData name="Jaydip Bavaliya" userId="01b54dda-d331-489a-ac9b-307cbb44ce56" providerId="ADAL" clId="{3BC4C04D-F012-4476-AF81-8BF69BFD8B94}" dt="2023-03-19T13:32:43.364" v="2013" actId="688"/>
          <ac:grpSpMkLst>
            <pc:docMk/>
            <pc:sldMk cId="2780337671" sldId="341"/>
            <ac:grpSpMk id="98" creationId="{33852387-2977-B894-7169-D79C75192DEE}"/>
          </ac:grpSpMkLst>
        </pc:grpChg>
        <pc:graphicFrameChg chg="mod modGraphic">
          <ac:chgData name="Jaydip Bavaliya" userId="01b54dda-d331-489a-ac9b-307cbb44ce56" providerId="ADAL" clId="{3BC4C04D-F012-4476-AF81-8BF69BFD8B94}" dt="2023-04-03T09:34:04.172" v="2843" actId="1076"/>
          <ac:graphicFrameMkLst>
            <pc:docMk/>
            <pc:sldMk cId="2780337671" sldId="341"/>
            <ac:graphicFrameMk id="2" creationId="{670C2918-948F-56F2-8432-EC5BA3647FEA}"/>
          </ac:graphicFrameMkLst>
        </pc:graphicFrameChg>
        <pc:graphicFrameChg chg="add mod modGraphic">
          <ac:chgData name="Jaydip Bavaliya" userId="01b54dda-d331-489a-ac9b-307cbb44ce56" providerId="ADAL" clId="{3BC4C04D-F012-4476-AF81-8BF69BFD8B94}" dt="2023-03-19T13:42:59.347" v="2148" actId="339"/>
          <ac:graphicFrameMkLst>
            <pc:docMk/>
            <pc:sldMk cId="2780337671" sldId="341"/>
            <ac:graphicFrameMk id="7" creationId="{52A2952B-A807-5774-1C38-2F641D002895}"/>
          </ac:graphicFrameMkLst>
        </pc:graphicFrameChg>
        <pc:graphicFrameChg chg="add mod modGraphic">
          <ac:chgData name="Jaydip Bavaliya" userId="01b54dda-d331-489a-ac9b-307cbb44ce56" providerId="ADAL" clId="{3BC4C04D-F012-4476-AF81-8BF69BFD8B94}" dt="2023-04-03T09:46:45.349" v="2904" actId="1076"/>
          <ac:graphicFrameMkLst>
            <pc:docMk/>
            <pc:sldMk cId="2780337671" sldId="341"/>
            <ac:graphicFrameMk id="10" creationId="{33232B38-E1A1-8FD9-A655-EDC4566796B2}"/>
          </ac:graphicFrameMkLst>
        </pc:graphicFrameChg>
        <pc:picChg chg="mod">
          <ac:chgData name="Jaydip Bavaliya" userId="01b54dda-d331-489a-ac9b-307cbb44ce56" providerId="ADAL" clId="{3BC4C04D-F012-4476-AF81-8BF69BFD8B94}" dt="2023-04-03T09:33:58.726" v="2842" actId="1076"/>
          <ac:picMkLst>
            <pc:docMk/>
            <pc:sldMk cId="2780337671" sldId="341"/>
            <ac:picMk id="9" creationId="{481D2396-93CB-9617-1021-436912C7A4A3}"/>
          </ac:picMkLst>
        </pc:picChg>
        <pc:picChg chg="add mod">
          <ac:chgData name="Jaydip Bavaliya" userId="01b54dda-d331-489a-ac9b-307cbb44ce56" providerId="ADAL" clId="{3BC4C04D-F012-4476-AF81-8BF69BFD8B94}" dt="2023-03-19T13:54:56.611" v="2243" actId="1076"/>
          <ac:picMkLst>
            <pc:docMk/>
            <pc:sldMk cId="2780337671" sldId="341"/>
            <ac:picMk id="13" creationId="{5A232FF2-A22A-EAC8-F332-7432DFBC8EEA}"/>
          </ac:picMkLst>
        </pc:picChg>
      </pc:sldChg>
      <pc:sldChg chg="modSp add del mod">
        <pc:chgData name="Jaydip Bavaliya" userId="01b54dda-d331-489a-ac9b-307cbb44ce56" providerId="ADAL" clId="{3BC4C04D-F012-4476-AF81-8BF69BFD8B94}" dt="2023-03-19T13:55:37.072" v="2251" actId="2696"/>
        <pc:sldMkLst>
          <pc:docMk/>
          <pc:sldMk cId="3729909466" sldId="342"/>
        </pc:sldMkLst>
        <pc:spChg chg="mod">
          <ac:chgData name="Jaydip Bavaliya" userId="01b54dda-d331-489a-ac9b-307cbb44ce56" providerId="ADAL" clId="{3BC4C04D-F012-4476-AF81-8BF69BFD8B94}" dt="2023-03-19T13:53:40.637" v="2235" actId="20577"/>
          <ac:spMkLst>
            <pc:docMk/>
            <pc:sldMk cId="3729909466" sldId="342"/>
            <ac:spMk id="434" creationId="{00000000-0000-0000-0000-000000000000}"/>
          </ac:spMkLst>
        </pc:spChg>
        <pc:spChg chg="mod">
          <ac:chgData name="Jaydip Bavaliya" userId="01b54dda-d331-489a-ac9b-307cbb44ce56" providerId="ADAL" clId="{3BC4C04D-F012-4476-AF81-8BF69BFD8B94}" dt="2023-03-19T13:53:37.744" v="2234" actId="20577"/>
          <ac:spMkLst>
            <pc:docMk/>
            <pc:sldMk cId="3729909466" sldId="342"/>
            <ac:spMk id="435" creationId="{00000000-0000-0000-0000-000000000000}"/>
          </ac:spMkLst>
        </pc:spChg>
      </pc:sldChg>
      <pc:sldChg chg="addSp delSp modSp add mod">
        <pc:chgData name="Jaydip Bavaliya" userId="01b54dda-d331-489a-ac9b-307cbb44ce56" providerId="ADAL" clId="{3BC4C04D-F012-4476-AF81-8BF69BFD8B94}" dt="2023-04-03T09:48:20.867" v="2912" actId="1076"/>
        <pc:sldMkLst>
          <pc:docMk/>
          <pc:sldMk cId="3732720639" sldId="343"/>
        </pc:sldMkLst>
        <pc:spChg chg="mod">
          <ac:chgData name="Jaydip Bavaliya" userId="01b54dda-d331-489a-ac9b-307cbb44ce56" providerId="ADAL" clId="{3BC4C04D-F012-4476-AF81-8BF69BFD8B94}" dt="2023-03-19T13:48:55.071" v="2182" actId="1076"/>
          <ac:spMkLst>
            <pc:docMk/>
            <pc:sldMk cId="3732720639" sldId="343"/>
            <ac:spMk id="6" creationId="{7CC37EA2-64F7-9220-41BF-B7EE5DBD0254}"/>
          </ac:spMkLst>
        </pc:spChg>
        <pc:spChg chg="add del mod">
          <ac:chgData name="Jaydip Bavaliya" userId="01b54dda-d331-489a-ac9b-307cbb44ce56" providerId="ADAL" clId="{3BC4C04D-F012-4476-AF81-8BF69BFD8B94}" dt="2023-03-19T13:55:08.755" v="2244" actId="478"/>
          <ac:spMkLst>
            <pc:docMk/>
            <pc:sldMk cId="3732720639" sldId="343"/>
            <ac:spMk id="10" creationId="{E178F203-8D54-8A25-8931-6AA7B73A6DCF}"/>
          </ac:spMkLst>
        </pc:spChg>
        <pc:spChg chg="mod">
          <ac:chgData name="Jaydip Bavaliya" userId="01b54dda-d331-489a-ac9b-307cbb44ce56" providerId="ADAL" clId="{3BC4C04D-F012-4476-AF81-8BF69BFD8B94}" dt="2023-03-19T13:46:34.381" v="2177" actId="1076"/>
          <ac:spMkLst>
            <pc:docMk/>
            <pc:sldMk cId="3732720639" sldId="343"/>
            <ac:spMk id="11" creationId="{8D5252F3-E772-BB5D-C7DC-CC07305DDF73}"/>
          </ac:spMkLst>
        </pc:spChg>
        <pc:grpChg chg="mod">
          <ac:chgData name="Jaydip Bavaliya" userId="01b54dda-d331-489a-ac9b-307cbb44ce56" providerId="ADAL" clId="{3BC4C04D-F012-4476-AF81-8BF69BFD8B94}" dt="2023-03-19T13:55:24.334" v="2248" actId="1076"/>
          <ac:grpSpMkLst>
            <pc:docMk/>
            <pc:sldMk cId="3732720639" sldId="343"/>
            <ac:grpSpMk id="98" creationId="{33852387-2977-B894-7169-D79C75192DEE}"/>
          </ac:grpSpMkLst>
        </pc:grpChg>
        <pc:graphicFrameChg chg="mod">
          <ac:chgData name="Jaydip Bavaliya" userId="01b54dda-d331-489a-ac9b-307cbb44ce56" providerId="ADAL" clId="{3BC4C04D-F012-4476-AF81-8BF69BFD8B94}" dt="2023-04-03T09:34:16.854" v="2845" actId="1076"/>
          <ac:graphicFrameMkLst>
            <pc:docMk/>
            <pc:sldMk cId="3732720639" sldId="343"/>
            <ac:graphicFrameMk id="2" creationId="{670C2918-948F-56F2-8432-EC5BA3647FEA}"/>
          </ac:graphicFrameMkLst>
        </pc:graphicFrameChg>
        <pc:graphicFrameChg chg="mod">
          <ac:chgData name="Jaydip Bavaliya" userId="01b54dda-d331-489a-ac9b-307cbb44ce56" providerId="ADAL" clId="{3BC4C04D-F012-4476-AF81-8BF69BFD8B94}" dt="2023-04-03T09:34:20.128" v="2846" actId="1076"/>
          <ac:graphicFrameMkLst>
            <pc:docMk/>
            <pc:sldMk cId="3732720639" sldId="343"/>
            <ac:graphicFrameMk id="7" creationId="{52A2952B-A807-5774-1C38-2F641D002895}"/>
          </ac:graphicFrameMkLst>
        </pc:graphicFrameChg>
        <pc:graphicFrameChg chg="add mod modGraphic">
          <ac:chgData name="Jaydip Bavaliya" userId="01b54dda-d331-489a-ac9b-307cbb44ce56" providerId="ADAL" clId="{3BC4C04D-F012-4476-AF81-8BF69BFD8B94}" dt="2023-04-03T09:48:20.867" v="2912" actId="1076"/>
          <ac:graphicFrameMkLst>
            <pc:docMk/>
            <pc:sldMk cId="3732720639" sldId="343"/>
            <ac:graphicFrameMk id="10" creationId="{A73CA779-B3C4-1687-3B55-A6434A11CF71}"/>
          </ac:graphicFrameMkLst>
        </pc:graphicFrameChg>
        <pc:picChg chg="mod">
          <ac:chgData name="Jaydip Bavaliya" userId="01b54dda-d331-489a-ac9b-307cbb44ce56" providerId="ADAL" clId="{3BC4C04D-F012-4476-AF81-8BF69BFD8B94}" dt="2023-04-03T09:34:12.380" v="2844" actId="1076"/>
          <ac:picMkLst>
            <pc:docMk/>
            <pc:sldMk cId="3732720639" sldId="343"/>
            <ac:picMk id="9" creationId="{481D2396-93CB-9617-1021-436912C7A4A3}"/>
          </ac:picMkLst>
        </pc:picChg>
        <pc:picChg chg="add mod">
          <ac:chgData name="Jaydip Bavaliya" userId="01b54dda-d331-489a-ac9b-307cbb44ce56" providerId="ADAL" clId="{3BC4C04D-F012-4476-AF81-8BF69BFD8B94}" dt="2023-03-19T13:55:30.613" v="2250" actId="1076"/>
          <ac:picMkLst>
            <pc:docMk/>
            <pc:sldMk cId="3732720639" sldId="343"/>
            <ac:picMk id="12" creationId="{F6169844-33C2-A0F5-57BA-0A297FFDB141}"/>
          </ac:picMkLst>
        </pc:picChg>
      </pc:sldChg>
      <pc:sldChg chg="modSp add mod">
        <pc:chgData name="Jaydip Bavaliya" userId="01b54dda-d331-489a-ac9b-307cbb44ce56" providerId="ADAL" clId="{3BC4C04D-F012-4476-AF81-8BF69BFD8B94}" dt="2023-03-21T06:45:38.941" v="2683" actId="20577"/>
        <pc:sldMkLst>
          <pc:docMk/>
          <pc:sldMk cId="235891122" sldId="344"/>
        </pc:sldMkLst>
        <pc:spChg chg="mod">
          <ac:chgData name="Jaydip Bavaliya" userId="01b54dda-d331-489a-ac9b-307cbb44ce56" providerId="ADAL" clId="{3BC4C04D-F012-4476-AF81-8BF69BFD8B94}" dt="2023-03-21T06:45:38.941" v="2683" actId="20577"/>
          <ac:spMkLst>
            <pc:docMk/>
            <pc:sldMk cId="235891122" sldId="344"/>
            <ac:spMk id="573" creationId="{00000000-0000-0000-0000-000000000000}"/>
          </ac:spMkLst>
        </pc:spChg>
        <pc:spChg chg="mod">
          <ac:chgData name="Jaydip Bavaliya" userId="01b54dda-d331-489a-ac9b-307cbb44ce56" providerId="ADAL" clId="{3BC4C04D-F012-4476-AF81-8BF69BFD8B94}" dt="2023-03-19T13:58:51.902" v="2266" actId="1076"/>
          <ac:spMkLst>
            <pc:docMk/>
            <pc:sldMk cId="235891122" sldId="344"/>
            <ac:spMk id="574" creationId="{00000000-0000-0000-0000-000000000000}"/>
          </ac:spMkLst>
        </pc:spChg>
        <pc:spChg chg="mod">
          <ac:chgData name="Jaydip Bavaliya" userId="01b54dda-d331-489a-ac9b-307cbb44ce56" providerId="ADAL" clId="{3BC4C04D-F012-4476-AF81-8BF69BFD8B94}" dt="2023-03-19T13:58:48.325" v="2265" actId="1076"/>
          <ac:spMkLst>
            <pc:docMk/>
            <pc:sldMk cId="235891122" sldId="344"/>
            <ac:spMk id="575" creationId="{00000000-0000-0000-0000-000000000000}"/>
          </ac:spMkLst>
        </pc:spChg>
        <pc:cxnChg chg="mod">
          <ac:chgData name="Jaydip Bavaliya" userId="01b54dda-d331-489a-ac9b-307cbb44ce56" providerId="ADAL" clId="{3BC4C04D-F012-4476-AF81-8BF69BFD8B94}" dt="2023-03-19T13:58:44.782" v="2264" actId="1076"/>
          <ac:cxnSpMkLst>
            <pc:docMk/>
            <pc:sldMk cId="235891122" sldId="344"/>
            <ac:cxnSpMk id="593" creationId="{00000000-0000-0000-0000-000000000000}"/>
          </ac:cxnSpMkLst>
        </pc:cxnChg>
      </pc:sldChg>
      <pc:sldChg chg="addSp delSp modSp add mod">
        <pc:chgData name="Jaydip Bavaliya" userId="01b54dda-d331-489a-ac9b-307cbb44ce56" providerId="ADAL" clId="{3BC4C04D-F012-4476-AF81-8BF69BFD8B94}" dt="2023-03-19T17:58:03.679" v="2607" actId="313"/>
        <pc:sldMkLst>
          <pc:docMk/>
          <pc:sldMk cId="19065341" sldId="345"/>
        </pc:sldMkLst>
        <pc:spChg chg="add del mod">
          <ac:chgData name="Jaydip Bavaliya" userId="01b54dda-d331-489a-ac9b-307cbb44ce56" providerId="ADAL" clId="{3BC4C04D-F012-4476-AF81-8BF69BFD8B94}" dt="2023-03-19T13:59:38.331" v="2270"/>
          <ac:spMkLst>
            <pc:docMk/>
            <pc:sldMk cId="19065341" sldId="345"/>
            <ac:spMk id="2" creationId="{ED3ABF9D-8A5A-DA49-AAA0-8788B5770C39}"/>
          </ac:spMkLst>
        </pc:spChg>
        <pc:spChg chg="add del mod">
          <ac:chgData name="Jaydip Bavaliya" userId="01b54dda-d331-489a-ac9b-307cbb44ce56" providerId="ADAL" clId="{3BC4C04D-F012-4476-AF81-8BF69BFD8B94}" dt="2023-03-19T14:00:11.518" v="2274"/>
          <ac:spMkLst>
            <pc:docMk/>
            <pc:sldMk cId="19065341" sldId="345"/>
            <ac:spMk id="4" creationId="{4E781791-0426-1DDB-AAE2-4AA7A891D6BD}"/>
          </ac:spMkLst>
        </pc:spChg>
        <pc:spChg chg="mod">
          <ac:chgData name="Jaydip Bavaliya" userId="01b54dda-d331-489a-ac9b-307cbb44ce56" providerId="ADAL" clId="{3BC4C04D-F012-4476-AF81-8BF69BFD8B94}" dt="2023-03-19T17:58:03.679" v="2607" actId="313"/>
          <ac:spMkLst>
            <pc:docMk/>
            <pc:sldMk cId="19065341" sldId="345"/>
            <ac:spMk id="573" creationId="{00000000-0000-0000-0000-000000000000}"/>
          </ac:spMkLst>
        </pc:spChg>
        <pc:picChg chg="add del mod">
          <ac:chgData name="Jaydip Bavaliya" userId="01b54dda-d331-489a-ac9b-307cbb44ce56" providerId="ADAL" clId="{3BC4C04D-F012-4476-AF81-8BF69BFD8B94}" dt="2023-03-19T14:00:28.179" v="2278" actId="478"/>
          <ac:picMkLst>
            <pc:docMk/>
            <pc:sldMk cId="19065341" sldId="345"/>
            <ac:picMk id="3" creationId="{174C28B1-027C-FD97-8DBE-3F405376D23A}"/>
          </ac:picMkLst>
        </pc:picChg>
        <pc:picChg chg="add mod">
          <ac:chgData name="Jaydip Bavaliya" userId="01b54dda-d331-489a-ac9b-307cbb44ce56" providerId="ADAL" clId="{3BC4C04D-F012-4476-AF81-8BF69BFD8B94}" dt="2023-03-19T14:00:33.078" v="2279" actId="1076"/>
          <ac:picMkLst>
            <pc:docMk/>
            <pc:sldMk cId="19065341" sldId="345"/>
            <ac:picMk id="5" creationId="{C970A0F0-7392-E8F1-B383-234D41EDEEBD}"/>
          </ac:picMkLst>
        </pc:picChg>
      </pc:sldChg>
      <pc:sldChg chg="add">
        <pc:chgData name="Jaydip Bavaliya" userId="01b54dda-d331-489a-ac9b-307cbb44ce56" providerId="ADAL" clId="{3BC4C04D-F012-4476-AF81-8BF69BFD8B94}" dt="2023-03-19T14:01:08.678" v="2281" actId="2890"/>
        <pc:sldMkLst>
          <pc:docMk/>
          <pc:sldMk cId="1028774606" sldId="346"/>
        </pc:sldMkLst>
      </pc:sldChg>
      <pc:sldChg chg="addSp modSp add mod">
        <pc:chgData name="Jaydip Bavaliya" userId="01b54dda-d331-489a-ac9b-307cbb44ce56" providerId="ADAL" clId="{3BC4C04D-F012-4476-AF81-8BF69BFD8B94}" dt="2023-03-19T17:50:20.527" v="2572" actId="1076"/>
        <pc:sldMkLst>
          <pc:docMk/>
          <pc:sldMk cId="2518682490" sldId="347"/>
        </pc:sldMkLst>
        <pc:spChg chg="add mod">
          <ac:chgData name="Jaydip Bavaliya" userId="01b54dda-d331-489a-ac9b-307cbb44ce56" providerId="ADAL" clId="{3BC4C04D-F012-4476-AF81-8BF69BFD8B94}" dt="2023-03-19T14:06:23.904" v="2313" actId="1076"/>
          <ac:spMkLst>
            <pc:docMk/>
            <pc:sldMk cId="2518682490" sldId="347"/>
            <ac:spMk id="2" creationId="{6D5C953D-BE47-334E-A9D2-2AA27F9363B9}"/>
          </ac:spMkLst>
        </pc:spChg>
        <pc:spChg chg="mod">
          <ac:chgData name="Jaydip Bavaliya" userId="01b54dda-d331-489a-ac9b-307cbb44ce56" providerId="ADAL" clId="{3BC4C04D-F012-4476-AF81-8BF69BFD8B94}" dt="2023-03-19T14:09:24.771" v="2325" actId="1076"/>
          <ac:spMkLst>
            <pc:docMk/>
            <pc:sldMk cId="2518682490" sldId="347"/>
            <ac:spMk id="690" creationId="{00000000-0000-0000-0000-000000000000}"/>
          </ac:spMkLst>
        </pc:spChg>
        <pc:picChg chg="add mod">
          <ac:chgData name="Jaydip Bavaliya" userId="01b54dda-d331-489a-ac9b-307cbb44ce56" providerId="ADAL" clId="{3BC4C04D-F012-4476-AF81-8BF69BFD8B94}" dt="2023-03-19T17:50:20.527" v="2572" actId="1076"/>
          <ac:picMkLst>
            <pc:docMk/>
            <pc:sldMk cId="2518682490" sldId="347"/>
            <ac:picMk id="3" creationId="{A3E756B9-CD56-4C7C-A27D-99C4F5B24166}"/>
          </ac:picMkLst>
        </pc:picChg>
      </pc:sldChg>
      <pc:sldChg chg="modSp add mod">
        <pc:chgData name="Jaydip Bavaliya" userId="01b54dda-d331-489a-ac9b-307cbb44ce56" providerId="ADAL" clId="{3BC4C04D-F012-4476-AF81-8BF69BFD8B94}" dt="2023-03-19T17:52:39.136" v="2605" actId="1076"/>
        <pc:sldMkLst>
          <pc:docMk/>
          <pc:sldMk cId="1243459099" sldId="348"/>
        </pc:sldMkLst>
        <pc:spChg chg="mod">
          <ac:chgData name="Jaydip Bavaliya" userId="01b54dda-d331-489a-ac9b-307cbb44ce56" providerId="ADAL" clId="{3BC4C04D-F012-4476-AF81-8BF69BFD8B94}" dt="2023-03-19T17:52:22.068" v="2603" actId="1076"/>
          <ac:spMkLst>
            <pc:docMk/>
            <pc:sldMk cId="1243459099" sldId="348"/>
            <ac:spMk id="3" creationId="{5779FBFD-9724-78D8-8900-CD64C8148601}"/>
          </ac:spMkLst>
        </pc:spChg>
        <pc:spChg chg="mod">
          <ac:chgData name="Jaydip Bavaliya" userId="01b54dda-d331-489a-ac9b-307cbb44ce56" providerId="ADAL" clId="{3BC4C04D-F012-4476-AF81-8BF69BFD8B94}" dt="2023-03-19T14:11:50.359" v="2330" actId="1076"/>
          <ac:spMkLst>
            <pc:docMk/>
            <pc:sldMk cId="1243459099" sldId="348"/>
            <ac:spMk id="434" creationId="{00000000-0000-0000-0000-000000000000}"/>
          </ac:spMkLst>
        </pc:spChg>
        <pc:spChg chg="mod">
          <ac:chgData name="Jaydip Bavaliya" userId="01b54dda-d331-489a-ac9b-307cbb44ce56" providerId="ADAL" clId="{3BC4C04D-F012-4476-AF81-8BF69BFD8B94}" dt="2023-03-19T14:11:46.465" v="2329" actId="1076"/>
          <ac:spMkLst>
            <pc:docMk/>
            <pc:sldMk cId="1243459099" sldId="348"/>
            <ac:spMk id="435" creationId="{00000000-0000-0000-0000-000000000000}"/>
          </ac:spMkLst>
        </pc:spChg>
        <pc:spChg chg="mod">
          <ac:chgData name="Jaydip Bavaliya" userId="01b54dda-d331-489a-ac9b-307cbb44ce56" providerId="ADAL" clId="{3BC4C04D-F012-4476-AF81-8BF69BFD8B94}" dt="2023-03-19T17:52:12.031" v="2602" actId="1076"/>
          <ac:spMkLst>
            <pc:docMk/>
            <pc:sldMk cId="1243459099" sldId="348"/>
            <ac:spMk id="438" creationId="{00000000-0000-0000-0000-000000000000}"/>
          </ac:spMkLst>
        </pc:spChg>
        <pc:spChg chg="mod">
          <ac:chgData name="Jaydip Bavaliya" userId="01b54dda-d331-489a-ac9b-307cbb44ce56" providerId="ADAL" clId="{3BC4C04D-F012-4476-AF81-8BF69BFD8B94}" dt="2023-03-19T17:51:42.651" v="2598" actId="1076"/>
          <ac:spMkLst>
            <pc:docMk/>
            <pc:sldMk cId="1243459099" sldId="348"/>
            <ac:spMk id="439" creationId="{00000000-0000-0000-0000-000000000000}"/>
          </ac:spMkLst>
        </pc:spChg>
        <pc:grpChg chg="mod">
          <ac:chgData name="Jaydip Bavaliya" userId="01b54dda-d331-489a-ac9b-307cbb44ce56" providerId="ADAL" clId="{3BC4C04D-F012-4476-AF81-8BF69BFD8B94}" dt="2023-03-19T17:52:39.136" v="2605" actId="1076"/>
          <ac:grpSpMkLst>
            <pc:docMk/>
            <pc:sldMk cId="1243459099" sldId="348"/>
            <ac:grpSpMk id="454" creationId="{00000000-0000-0000-0000-000000000000}"/>
          </ac:grpSpMkLst>
        </pc:grpChg>
        <pc:picChg chg="mod">
          <ac:chgData name="Jaydip Bavaliya" userId="01b54dda-d331-489a-ac9b-307cbb44ce56" providerId="ADAL" clId="{3BC4C04D-F012-4476-AF81-8BF69BFD8B94}" dt="2023-03-19T14:11:53.437" v="2331" actId="1076"/>
          <ac:picMkLst>
            <pc:docMk/>
            <pc:sldMk cId="1243459099" sldId="348"/>
            <ac:picMk id="2" creationId="{9B71EBF4-A7E7-4EC5-9696-2585AD1B36B0}"/>
          </ac:picMkLst>
        </pc:picChg>
      </pc:sldChg>
      <pc:sldChg chg="addSp modSp add mod">
        <pc:chgData name="Jaydip Bavaliya" userId="01b54dda-d331-489a-ac9b-307cbb44ce56" providerId="ADAL" clId="{3BC4C04D-F012-4476-AF81-8BF69BFD8B94}" dt="2023-03-19T16:51:13.148" v="2398" actId="1076"/>
        <pc:sldMkLst>
          <pc:docMk/>
          <pc:sldMk cId="466743169" sldId="349"/>
        </pc:sldMkLst>
        <pc:spChg chg="add mod">
          <ac:chgData name="Jaydip Bavaliya" userId="01b54dda-d331-489a-ac9b-307cbb44ce56" providerId="ADAL" clId="{3BC4C04D-F012-4476-AF81-8BF69BFD8B94}" dt="2023-03-19T16:51:13.148" v="2398" actId="1076"/>
          <ac:spMkLst>
            <pc:docMk/>
            <pc:sldMk cId="466743169" sldId="349"/>
            <ac:spMk id="3" creationId="{3178ABE4-4595-D21E-A9B8-4F51E2DAC476}"/>
          </ac:spMkLst>
        </pc:spChg>
      </pc:sldChg>
      <pc:sldChg chg="modSp add del mod">
        <pc:chgData name="Jaydip Bavaliya" userId="01b54dda-d331-489a-ac9b-307cbb44ce56" providerId="ADAL" clId="{3BC4C04D-F012-4476-AF81-8BF69BFD8B94}" dt="2023-03-19T17:15:11.445" v="2521" actId="2696"/>
        <pc:sldMkLst>
          <pc:docMk/>
          <pc:sldMk cId="1459895577" sldId="350"/>
        </pc:sldMkLst>
        <pc:picChg chg="mod">
          <ac:chgData name="Jaydip Bavaliya" userId="01b54dda-d331-489a-ac9b-307cbb44ce56" providerId="ADAL" clId="{3BC4C04D-F012-4476-AF81-8BF69BFD8B94}" dt="2023-03-19T17:10:59.473" v="2507" actId="1076"/>
          <ac:picMkLst>
            <pc:docMk/>
            <pc:sldMk cId="1459895577" sldId="350"/>
            <ac:picMk id="8" creationId="{B8ACB145-B075-1276-494E-0DDE67F69F30}"/>
          </ac:picMkLst>
        </pc:picChg>
      </pc:sldChg>
      <pc:sldChg chg="modSp add del mod">
        <pc:chgData name="Jaydip Bavaliya" userId="01b54dda-d331-489a-ac9b-307cbb44ce56" providerId="ADAL" clId="{3BC4C04D-F012-4476-AF81-8BF69BFD8B94}" dt="2023-03-19T17:17:20.498" v="2540" actId="2696"/>
        <pc:sldMkLst>
          <pc:docMk/>
          <pc:sldMk cId="1667150835" sldId="351"/>
        </pc:sldMkLst>
        <pc:picChg chg="mod">
          <ac:chgData name="Jaydip Bavaliya" userId="01b54dda-d331-489a-ac9b-307cbb44ce56" providerId="ADAL" clId="{3BC4C04D-F012-4476-AF81-8BF69BFD8B94}" dt="2023-03-19T17:17:13.388" v="2539" actId="1076"/>
          <ac:picMkLst>
            <pc:docMk/>
            <pc:sldMk cId="1667150835" sldId="351"/>
            <ac:picMk id="8" creationId="{B8ACB145-B075-1276-494E-0DDE67F69F30}"/>
          </ac:picMkLst>
        </pc:picChg>
      </pc:sldChg>
      <pc:sldChg chg="modSp add mod">
        <pc:chgData name="Jaydip Bavaliya" userId="01b54dda-d331-489a-ac9b-307cbb44ce56" providerId="ADAL" clId="{3BC4C04D-F012-4476-AF81-8BF69BFD8B94}" dt="2023-03-19T17:15:49.894" v="2528" actId="1076"/>
        <pc:sldMkLst>
          <pc:docMk/>
          <pc:sldMk cId="3045068778" sldId="352"/>
        </pc:sldMkLst>
        <pc:picChg chg="mod">
          <ac:chgData name="Jaydip Bavaliya" userId="01b54dda-d331-489a-ac9b-307cbb44ce56" providerId="ADAL" clId="{3BC4C04D-F012-4476-AF81-8BF69BFD8B94}" dt="2023-03-19T17:15:49.894" v="2528" actId="1076"/>
          <ac:picMkLst>
            <pc:docMk/>
            <pc:sldMk cId="3045068778" sldId="352"/>
            <ac:picMk id="8" creationId="{B8ACB145-B075-1276-494E-0DDE67F69F30}"/>
          </ac:picMkLst>
        </pc:picChg>
      </pc:sldChg>
      <pc:sldChg chg="modSp add mod">
        <pc:chgData name="Jaydip Bavaliya" userId="01b54dda-d331-489a-ac9b-307cbb44ce56" providerId="ADAL" clId="{3BC4C04D-F012-4476-AF81-8BF69BFD8B94}" dt="2023-03-19T17:16:19.294" v="2534" actId="1076"/>
        <pc:sldMkLst>
          <pc:docMk/>
          <pc:sldMk cId="315837586" sldId="353"/>
        </pc:sldMkLst>
        <pc:picChg chg="mod">
          <ac:chgData name="Jaydip Bavaliya" userId="01b54dda-d331-489a-ac9b-307cbb44ce56" providerId="ADAL" clId="{3BC4C04D-F012-4476-AF81-8BF69BFD8B94}" dt="2023-03-19T17:16:19.294" v="2534" actId="1076"/>
          <ac:picMkLst>
            <pc:docMk/>
            <pc:sldMk cId="315837586" sldId="353"/>
            <ac:picMk id="8" creationId="{B8ACB145-B075-1276-494E-0DDE67F69F30}"/>
          </ac:picMkLst>
        </pc:picChg>
      </pc:sldChg>
      <pc:sldChg chg="modSp add mod">
        <pc:chgData name="Jaydip Bavaliya" userId="01b54dda-d331-489a-ac9b-307cbb44ce56" providerId="ADAL" clId="{3BC4C04D-F012-4476-AF81-8BF69BFD8B94}" dt="2023-03-19T17:16:32.031" v="2537" actId="1076"/>
        <pc:sldMkLst>
          <pc:docMk/>
          <pc:sldMk cId="620168637" sldId="354"/>
        </pc:sldMkLst>
        <pc:picChg chg="mod">
          <ac:chgData name="Jaydip Bavaliya" userId="01b54dda-d331-489a-ac9b-307cbb44ce56" providerId="ADAL" clId="{3BC4C04D-F012-4476-AF81-8BF69BFD8B94}" dt="2023-03-19T17:16:32.031" v="2537" actId="1076"/>
          <ac:picMkLst>
            <pc:docMk/>
            <pc:sldMk cId="620168637" sldId="354"/>
            <ac:picMk id="8" creationId="{B8ACB145-B075-1276-494E-0DDE67F69F30}"/>
          </ac:picMkLst>
        </pc:picChg>
      </pc:sldChg>
      <pc:sldChg chg="modSp add mod">
        <pc:chgData name="Jaydip Bavaliya" userId="01b54dda-d331-489a-ac9b-307cbb44ce56" providerId="ADAL" clId="{3BC4C04D-F012-4476-AF81-8BF69BFD8B94}" dt="2023-03-19T17:34:18.349" v="2556" actId="1076"/>
        <pc:sldMkLst>
          <pc:docMk/>
          <pc:sldMk cId="277460239" sldId="355"/>
        </pc:sldMkLst>
        <pc:picChg chg="mod">
          <ac:chgData name="Jaydip Bavaliya" userId="01b54dda-d331-489a-ac9b-307cbb44ce56" providerId="ADAL" clId="{3BC4C04D-F012-4476-AF81-8BF69BFD8B94}" dt="2023-03-19T17:34:18.349" v="2556" actId="1076"/>
          <ac:picMkLst>
            <pc:docMk/>
            <pc:sldMk cId="277460239" sldId="355"/>
            <ac:picMk id="4" creationId="{BC594719-6580-30E2-590A-5C65FC324CFE}"/>
          </ac:picMkLst>
        </pc:picChg>
      </pc:sldChg>
      <pc:sldChg chg="modSp add mod">
        <pc:chgData name="Jaydip Bavaliya" userId="01b54dda-d331-489a-ac9b-307cbb44ce56" providerId="ADAL" clId="{3BC4C04D-F012-4476-AF81-8BF69BFD8B94}" dt="2023-03-19T17:35:00.927" v="2560" actId="1076"/>
        <pc:sldMkLst>
          <pc:docMk/>
          <pc:sldMk cId="3195784928" sldId="356"/>
        </pc:sldMkLst>
        <pc:picChg chg="mod">
          <ac:chgData name="Jaydip Bavaliya" userId="01b54dda-d331-489a-ac9b-307cbb44ce56" providerId="ADAL" clId="{3BC4C04D-F012-4476-AF81-8BF69BFD8B94}" dt="2023-03-19T17:35:00.927" v="2560" actId="1076"/>
          <ac:picMkLst>
            <pc:docMk/>
            <pc:sldMk cId="3195784928" sldId="356"/>
            <ac:picMk id="4" creationId="{BC594719-6580-30E2-590A-5C65FC324CFE}"/>
          </ac:picMkLst>
        </pc:picChg>
      </pc:sldChg>
      <pc:sldChg chg="modSp add mod">
        <pc:chgData name="Jaydip Bavaliya" userId="01b54dda-d331-489a-ac9b-307cbb44ce56" providerId="ADAL" clId="{3BC4C04D-F012-4476-AF81-8BF69BFD8B94}" dt="2023-03-19T17:35:21.083" v="2563" actId="1076"/>
        <pc:sldMkLst>
          <pc:docMk/>
          <pc:sldMk cId="1403326151" sldId="357"/>
        </pc:sldMkLst>
        <pc:picChg chg="mod">
          <ac:chgData name="Jaydip Bavaliya" userId="01b54dda-d331-489a-ac9b-307cbb44ce56" providerId="ADAL" clId="{3BC4C04D-F012-4476-AF81-8BF69BFD8B94}" dt="2023-03-19T17:35:21.083" v="2563" actId="1076"/>
          <ac:picMkLst>
            <pc:docMk/>
            <pc:sldMk cId="1403326151" sldId="357"/>
            <ac:picMk id="4" creationId="{BC594719-6580-30E2-590A-5C65FC324CFE}"/>
          </ac:picMkLst>
        </pc:picChg>
      </pc:sldChg>
      <pc:sldChg chg="modSp add mod">
        <pc:chgData name="Jaydip Bavaliya" userId="01b54dda-d331-489a-ac9b-307cbb44ce56" providerId="ADAL" clId="{3BC4C04D-F012-4476-AF81-8BF69BFD8B94}" dt="2023-03-19T17:35:46.317" v="2566" actId="1076"/>
        <pc:sldMkLst>
          <pc:docMk/>
          <pc:sldMk cId="837237147" sldId="358"/>
        </pc:sldMkLst>
        <pc:picChg chg="mod">
          <ac:chgData name="Jaydip Bavaliya" userId="01b54dda-d331-489a-ac9b-307cbb44ce56" providerId="ADAL" clId="{3BC4C04D-F012-4476-AF81-8BF69BFD8B94}" dt="2023-03-19T17:35:46.317" v="2566" actId="1076"/>
          <ac:picMkLst>
            <pc:docMk/>
            <pc:sldMk cId="837237147" sldId="358"/>
            <ac:picMk id="4" creationId="{BC594719-6580-30E2-590A-5C65FC324CFE}"/>
          </ac:picMkLst>
        </pc:picChg>
      </pc:sldChg>
      <pc:sldChg chg="modSp add mod">
        <pc:chgData name="Jaydip Bavaliya" userId="01b54dda-d331-489a-ac9b-307cbb44ce56" providerId="ADAL" clId="{3BC4C04D-F012-4476-AF81-8BF69BFD8B94}" dt="2023-03-19T17:36:02.261" v="2569" actId="1076"/>
        <pc:sldMkLst>
          <pc:docMk/>
          <pc:sldMk cId="2988561969" sldId="359"/>
        </pc:sldMkLst>
        <pc:picChg chg="mod">
          <ac:chgData name="Jaydip Bavaliya" userId="01b54dda-d331-489a-ac9b-307cbb44ce56" providerId="ADAL" clId="{3BC4C04D-F012-4476-AF81-8BF69BFD8B94}" dt="2023-03-19T17:36:02.261" v="2569" actId="1076"/>
          <ac:picMkLst>
            <pc:docMk/>
            <pc:sldMk cId="2988561969" sldId="359"/>
            <ac:picMk id="4" creationId="{BC594719-6580-30E2-590A-5C65FC324CFE}"/>
          </ac:picMkLst>
        </pc:picChg>
      </pc:sldChg>
      <pc:sldChg chg="addSp delSp modSp add mod modTransition">
        <pc:chgData name="Jaydip Bavaliya" userId="01b54dda-d331-489a-ac9b-307cbb44ce56" providerId="ADAL" clId="{3BC4C04D-F012-4476-AF81-8BF69BFD8B94}" dt="2023-04-20T06:36:59.513" v="3339"/>
        <pc:sldMkLst>
          <pc:docMk/>
          <pc:sldMk cId="4199343260" sldId="360"/>
        </pc:sldMkLst>
        <pc:spChg chg="del">
          <ac:chgData name="Jaydip Bavaliya" userId="01b54dda-d331-489a-ac9b-307cbb44ce56" providerId="ADAL" clId="{3BC4C04D-F012-4476-AF81-8BF69BFD8B94}" dt="2023-03-19T18:09:00.103" v="2614" actId="478"/>
          <ac:spMkLst>
            <pc:docMk/>
            <pc:sldMk cId="4199343260" sldId="360"/>
            <ac:spMk id="3" creationId="{F1BD9088-79CA-3A85-9A53-80FC7E53B1E3}"/>
          </ac:spMkLst>
        </pc:spChg>
        <pc:spChg chg="add mod">
          <ac:chgData name="Jaydip Bavaliya" userId="01b54dda-d331-489a-ac9b-307cbb44ce56" providerId="ADAL" clId="{3BC4C04D-F012-4476-AF81-8BF69BFD8B94}" dt="2023-03-19T18:08:55.358" v="2613" actId="478"/>
          <ac:spMkLst>
            <pc:docMk/>
            <pc:sldMk cId="4199343260" sldId="360"/>
            <ac:spMk id="4" creationId="{D8C54150-9593-77A9-F407-E068239ED9BC}"/>
          </ac:spMkLst>
        </pc:spChg>
        <pc:spChg chg="del">
          <ac:chgData name="Jaydip Bavaliya" userId="01b54dda-d331-489a-ac9b-307cbb44ce56" providerId="ADAL" clId="{3BC4C04D-F012-4476-AF81-8BF69BFD8B94}" dt="2023-03-19T18:08:55.358" v="2613" actId="478"/>
          <ac:spMkLst>
            <pc:docMk/>
            <pc:sldMk cId="4199343260" sldId="360"/>
            <ac:spMk id="5" creationId="{B22F3419-6956-2994-02A3-8CC95AB14926}"/>
          </ac:spMkLst>
        </pc:spChg>
        <pc:spChg chg="add del mod">
          <ac:chgData name="Jaydip Bavaliya" userId="01b54dda-d331-489a-ac9b-307cbb44ce56" providerId="ADAL" clId="{3BC4C04D-F012-4476-AF81-8BF69BFD8B94}" dt="2023-03-19T18:10:07.891" v="2623"/>
          <ac:spMkLst>
            <pc:docMk/>
            <pc:sldMk cId="4199343260" sldId="360"/>
            <ac:spMk id="6" creationId="{0851B348-2D19-615F-7CB4-2FBE28A10DC8}"/>
          </ac:spMkLst>
        </pc:spChg>
        <pc:spChg chg="add mod">
          <ac:chgData name="Jaydip Bavaliya" userId="01b54dda-d331-489a-ac9b-307cbb44ce56" providerId="ADAL" clId="{3BC4C04D-F012-4476-AF81-8BF69BFD8B94}" dt="2023-03-19T18:11:35.173" v="2628"/>
          <ac:spMkLst>
            <pc:docMk/>
            <pc:sldMk cId="4199343260" sldId="360"/>
            <ac:spMk id="8" creationId="{6618B0D3-C370-FE7F-8580-934CD56FE515}"/>
          </ac:spMkLst>
        </pc:spChg>
        <pc:spChg chg="mod">
          <ac:chgData name="Jaydip Bavaliya" userId="01b54dda-d331-489a-ac9b-307cbb44ce56" providerId="ADAL" clId="{3BC4C04D-F012-4476-AF81-8BF69BFD8B94}" dt="2023-03-19T18:10:37.995" v="2627"/>
          <ac:spMkLst>
            <pc:docMk/>
            <pc:sldMk cId="4199343260" sldId="360"/>
            <ac:spMk id="10" creationId="{8D0ED289-7F8E-A9DB-839E-18F55EC7081B}"/>
          </ac:spMkLst>
        </pc:spChg>
        <pc:spChg chg="mod">
          <ac:chgData name="Jaydip Bavaliya" userId="01b54dda-d331-489a-ac9b-307cbb44ce56" providerId="ADAL" clId="{3BC4C04D-F012-4476-AF81-8BF69BFD8B94}" dt="2023-03-19T18:10:37.995" v="2627"/>
          <ac:spMkLst>
            <pc:docMk/>
            <pc:sldMk cId="4199343260" sldId="360"/>
            <ac:spMk id="11" creationId="{8BBB31B1-1092-4897-6B5A-CEF72C8251AB}"/>
          </ac:spMkLst>
        </pc:spChg>
        <pc:spChg chg="mod">
          <ac:chgData name="Jaydip Bavaliya" userId="01b54dda-d331-489a-ac9b-307cbb44ce56" providerId="ADAL" clId="{3BC4C04D-F012-4476-AF81-8BF69BFD8B94}" dt="2023-03-19T18:10:37.995" v="2627"/>
          <ac:spMkLst>
            <pc:docMk/>
            <pc:sldMk cId="4199343260" sldId="360"/>
            <ac:spMk id="12" creationId="{6A6C4FCD-1D8D-EA8C-F406-B3E20A5B4D14}"/>
          </ac:spMkLst>
        </pc:spChg>
        <pc:grpChg chg="add mod">
          <ac:chgData name="Jaydip Bavaliya" userId="01b54dda-d331-489a-ac9b-307cbb44ce56" providerId="ADAL" clId="{3BC4C04D-F012-4476-AF81-8BF69BFD8B94}" dt="2023-03-19T18:10:37.995" v="2627"/>
          <ac:grpSpMkLst>
            <pc:docMk/>
            <pc:sldMk cId="4199343260" sldId="360"/>
            <ac:grpSpMk id="9" creationId="{AFE35FB7-F72D-AB8B-09C1-815F7AFE2426}"/>
          </ac:grpSpMkLst>
        </pc:grpChg>
        <pc:picChg chg="add mod">
          <ac:chgData name="Jaydip Bavaliya" userId="01b54dda-d331-489a-ac9b-307cbb44ce56" providerId="ADAL" clId="{3BC4C04D-F012-4476-AF81-8BF69BFD8B94}" dt="2023-03-19T18:10:14.210" v="2625" actId="1076"/>
          <ac:picMkLst>
            <pc:docMk/>
            <pc:sldMk cId="4199343260" sldId="360"/>
            <ac:picMk id="7" creationId="{4F9A2F93-4743-2097-00E1-99211B0F9838}"/>
          </ac:picMkLst>
        </pc:picChg>
      </pc:sldChg>
      <pc:sldChg chg="addSp delSp modSp add mod">
        <pc:chgData name="Jaydip Bavaliya" userId="01b54dda-d331-489a-ac9b-307cbb44ce56" providerId="ADAL" clId="{3BC4C04D-F012-4476-AF81-8BF69BFD8B94}" dt="2023-03-21T06:52:46.269" v="2742" actId="1076"/>
        <pc:sldMkLst>
          <pc:docMk/>
          <pc:sldMk cId="1360007591" sldId="361"/>
        </pc:sldMkLst>
        <pc:spChg chg="del mod">
          <ac:chgData name="Jaydip Bavaliya" userId="01b54dda-d331-489a-ac9b-307cbb44ce56" providerId="ADAL" clId="{3BC4C04D-F012-4476-AF81-8BF69BFD8B94}" dt="2023-03-21T06:50:40.978" v="2688" actId="478"/>
          <ac:spMkLst>
            <pc:docMk/>
            <pc:sldMk cId="1360007591" sldId="361"/>
            <ac:spMk id="2" creationId="{6D5C953D-BE47-334E-A9D2-2AA27F9363B9}"/>
          </ac:spMkLst>
        </pc:spChg>
        <pc:spChg chg="add mod">
          <ac:chgData name="Jaydip Bavaliya" userId="01b54dda-d331-489a-ac9b-307cbb44ce56" providerId="ADAL" clId="{3BC4C04D-F012-4476-AF81-8BF69BFD8B94}" dt="2023-03-21T06:52:21.695" v="2740" actId="1076"/>
          <ac:spMkLst>
            <pc:docMk/>
            <pc:sldMk cId="1360007591" sldId="361"/>
            <ac:spMk id="4" creationId="{94921017-E6A8-3870-A9CD-8581BF54B130}"/>
          </ac:spMkLst>
        </pc:spChg>
        <pc:spChg chg="mod">
          <ac:chgData name="Jaydip Bavaliya" userId="01b54dda-d331-489a-ac9b-307cbb44ce56" providerId="ADAL" clId="{3BC4C04D-F012-4476-AF81-8BF69BFD8B94}" dt="2023-03-21T06:52:33.870" v="2741" actId="1076"/>
          <ac:spMkLst>
            <pc:docMk/>
            <pc:sldMk cId="1360007591" sldId="361"/>
            <ac:spMk id="688" creationId="{00000000-0000-0000-0000-000000000000}"/>
          </ac:spMkLst>
        </pc:spChg>
        <pc:spChg chg="mod">
          <ac:chgData name="Jaydip Bavaliya" userId="01b54dda-d331-489a-ac9b-307cbb44ce56" providerId="ADAL" clId="{3BC4C04D-F012-4476-AF81-8BF69BFD8B94}" dt="2023-03-21T06:52:46.269" v="2742" actId="1076"/>
          <ac:spMkLst>
            <pc:docMk/>
            <pc:sldMk cId="1360007591" sldId="361"/>
            <ac:spMk id="690" creationId="{00000000-0000-0000-0000-000000000000}"/>
          </ac:spMkLst>
        </pc:spChg>
        <pc:picChg chg="del">
          <ac:chgData name="Jaydip Bavaliya" userId="01b54dda-d331-489a-ac9b-307cbb44ce56" providerId="ADAL" clId="{3BC4C04D-F012-4476-AF81-8BF69BFD8B94}" dt="2023-03-21T06:50:37.635" v="2686" actId="478"/>
          <ac:picMkLst>
            <pc:docMk/>
            <pc:sldMk cId="1360007591" sldId="361"/>
            <ac:picMk id="3" creationId="{A3E756B9-CD56-4C7C-A27D-99C4F5B24166}"/>
          </ac:picMkLst>
        </pc:picChg>
      </pc:sldChg>
      <pc:sldChg chg="add">
        <pc:chgData name="Jaydip Bavaliya" userId="01b54dda-d331-489a-ac9b-307cbb44ce56" providerId="ADAL" clId="{3BC4C04D-F012-4476-AF81-8BF69BFD8B94}" dt="2023-03-21T06:52:13.230" v="2739" actId="2890"/>
        <pc:sldMkLst>
          <pc:docMk/>
          <pc:sldMk cId="2678088350" sldId="362"/>
        </pc:sldMkLst>
      </pc:sldChg>
      <pc:sldChg chg="addSp modSp new mod modTransition">
        <pc:chgData name="Jaydip Bavaliya" userId="01b54dda-d331-489a-ac9b-307cbb44ce56" providerId="ADAL" clId="{3BC4C04D-F012-4476-AF81-8BF69BFD8B94}" dt="2023-03-23T10:05:19.638" v="2794"/>
        <pc:sldMkLst>
          <pc:docMk/>
          <pc:sldMk cId="3581956973" sldId="363"/>
        </pc:sldMkLst>
        <pc:spChg chg="mod">
          <ac:chgData name="Jaydip Bavaliya" userId="01b54dda-d331-489a-ac9b-307cbb44ce56" providerId="ADAL" clId="{3BC4C04D-F012-4476-AF81-8BF69BFD8B94}" dt="2023-03-23T10:02:29.822" v="2773" actId="1076"/>
          <ac:spMkLst>
            <pc:docMk/>
            <pc:sldMk cId="3581956973" sldId="363"/>
            <ac:spMk id="2" creationId="{10AB2B37-7E50-E2ED-5E9C-7B475B0ED865}"/>
          </ac:spMkLst>
        </pc:spChg>
        <pc:spChg chg="mod">
          <ac:chgData name="Jaydip Bavaliya" userId="01b54dda-d331-489a-ac9b-307cbb44ce56" providerId="ADAL" clId="{3BC4C04D-F012-4476-AF81-8BF69BFD8B94}" dt="2023-03-23T10:01:55.482" v="2745" actId="1076"/>
          <ac:spMkLst>
            <pc:docMk/>
            <pc:sldMk cId="3581956973" sldId="363"/>
            <ac:spMk id="3" creationId="{64673CB3-7030-0CB9-95D4-E1A0AC156008}"/>
          </ac:spMkLst>
        </pc:spChg>
        <pc:spChg chg="mod">
          <ac:chgData name="Jaydip Bavaliya" userId="01b54dda-d331-489a-ac9b-307cbb44ce56" providerId="ADAL" clId="{3BC4C04D-F012-4476-AF81-8BF69BFD8B94}" dt="2023-03-23T10:01:57.931" v="2746" actId="1076"/>
          <ac:spMkLst>
            <pc:docMk/>
            <pc:sldMk cId="3581956973" sldId="363"/>
            <ac:spMk id="4" creationId="{8860A203-BAAB-4EFD-5986-50D98763522D}"/>
          </ac:spMkLst>
        </pc:spChg>
        <pc:picChg chg="add mod modCrop">
          <ac:chgData name="Jaydip Bavaliya" userId="01b54dda-d331-489a-ac9b-307cbb44ce56" providerId="ADAL" clId="{3BC4C04D-F012-4476-AF81-8BF69BFD8B94}" dt="2023-03-23T10:03:14.823" v="2779" actId="1076"/>
          <ac:picMkLst>
            <pc:docMk/>
            <pc:sldMk cId="3581956973" sldId="363"/>
            <ac:picMk id="6" creationId="{3F35839C-1030-BA7E-BC98-A4A81F8D0495}"/>
          </ac:picMkLst>
        </pc:picChg>
        <pc:picChg chg="add mod modCrop">
          <ac:chgData name="Jaydip Bavaliya" userId="01b54dda-d331-489a-ac9b-307cbb44ce56" providerId="ADAL" clId="{3BC4C04D-F012-4476-AF81-8BF69BFD8B94}" dt="2023-03-23T10:05:11.499" v="2793" actId="1076"/>
          <ac:picMkLst>
            <pc:docMk/>
            <pc:sldMk cId="3581956973" sldId="363"/>
            <ac:picMk id="8" creationId="{CC055D31-E641-EE0F-0032-4548E3AEA8F3}"/>
          </ac:picMkLst>
        </pc:picChg>
      </pc:sldChg>
      <pc:sldChg chg="modSp add mod modTransition">
        <pc:chgData name="Jaydip Bavaliya" userId="01b54dda-d331-489a-ac9b-307cbb44ce56" providerId="ADAL" clId="{3BC4C04D-F012-4476-AF81-8BF69BFD8B94}" dt="2023-03-23T10:09:10.993" v="2797"/>
        <pc:sldMkLst>
          <pc:docMk/>
          <pc:sldMk cId="499974529" sldId="364"/>
        </pc:sldMkLst>
        <pc:picChg chg="mod">
          <ac:chgData name="Jaydip Bavaliya" userId="01b54dda-d331-489a-ac9b-307cbb44ce56" providerId="ADAL" clId="{3BC4C04D-F012-4476-AF81-8BF69BFD8B94}" dt="2023-03-23T10:04:54.680" v="2790" actId="1076"/>
          <ac:picMkLst>
            <pc:docMk/>
            <pc:sldMk cId="499974529" sldId="364"/>
            <ac:picMk id="6" creationId="{3F35839C-1030-BA7E-BC98-A4A81F8D0495}"/>
          </ac:picMkLst>
        </pc:picChg>
        <pc:picChg chg="mod">
          <ac:chgData name="Jaydip Bavaliya" userId="01b54dda-d331-489a-ac9b-307cbb44ce56" providerId="ADAL" clId="{3BC4C04D-F012-4476-AF81-8BF69BFD8B94}" dt="2023-03-23T10:05:01.536" v="2792" actId="1076"/>
          <ac:picMkLst>
            <pc:docMk/>
            <pc:sldMk cId="499974529" sldId="364"/>
            <ac:picMk id="8" creationId="{CC055D31-E641-EE0F-0032-4548E3AEA8F3}"/>
          </ac:picMkLst>
        </pc:picChg>
      </pc:sldChg>
      <pc:sldChg chg="addSp modSp add mod">
        <pc:chgData name="Jaydip Bavaliya" userId="01b54dda-d331-489a-ac9b-307cbb44ce56" providerId="ADAL" clId="{3BC4C04D-F012-4476-AF81-8BF69BFD8B94}" dt="2023-04-03T09:46:20.726" v="2900" actId="339"/>
        <pc:sldMkLst>
          <pc:docMk/>
          <pc:sldMk cId="532778888" sldId="365"/>
        </pc:sldMkLst>
        <pc:spChg chg="mod">
          <ac:chgData name="Jaydip Bavaliya" userId="01b54dda-d331-489a-ac9b-307cbb44ce56" providerId="ADAL" clId="{3BC4C04D-F012-4476-AF81-8BF69BFD8B94}" dt="2023-04-03T09:35:43.306" v="2890" actId="1076"/>
          <ac:spMkLst>
            <pc:docMk/>
            <pc:sldMk cId="532778888" sldId="365"/>
            <ac:spMk id="11" creationId="{8D5252F3-E772-BB5D-C7DC-CC07305DDF73}"/>
          </ac:spMkLst>
        </pc:spChg>
        <pc:graphicFrameChg chg="mod modGraphic">
          <ac:chgData name="Jaydip Bavaliya" userId="01b54dda-d331-489a-ac9b-307cbb44ce56" providerId="ADAL" clId="{3BC4C04D-F012-4476-AF81-8BF69BFD8B94}" dt="2023-04-03T09:35:11.274" v="2853" actId="1076"/>
          <ac:graphicFrameMkLst>
            <pc:docMk/>
            <pc:sldMk cId="532778888" sldId="365"/>
            <ac:graphicFrameMk id="7" creationId="{52A2952B-A807-5774-1C38-2F641D002895}"/>
          </ac:graphicFrameMkLst>
        </pc:graphicFrameChg>
        <pc:graphicFrameChg chg="add mod modGraphic">
          <ac:chgData name="Jaydip Bavaliya" userId="01b54dda-d331-489a-ac9b-307cbb44ce56" providerId="ADAL" clId="{3BC4C04D-F012-4476-AF81-8BF69BFD8B94}" dt="2023-04-03T09:46:20.726" v="2900" actId="339"/>
          <ac:graphicFrameMkLst>
            <pc:docMk/>
            <pc:sldMk cId="532778888" sldId="365"/>
            <ac:graphicFrameMk id="10" creationId="{2A0B5256-08DB-9B91-EDBA-C47804C39B75}"/>
          </ac:graphicFrameMkLst>
        </pc:graphicFrameChg>
      </pc:sldChg>
      <pc:sldChg chg="addSp modSp add del mod">
        <pc:chgData name="Jaydip Bavaliya" userId="01b54dda-d331-489a-ac9b-307cbb44ce56" providerId="ADAL" clId="{3BC4C04D-F012-4476-AF81-8BF69BFD8B94}" dt="2023-04-03T09:54:58.530" v="2964" actId="2696"/>
        <pc:sldMkLst>
          <pc:docMk/>
          <pc:sldMk cId="613947180" sldId="366"/>
        </pc:sldMkLst>
        <pc:spChg chg="add mod">
          <ac:chgData name="Jaydip Bavaliya" userId="01b54dda-d331-489a-ac9b-307cbb44ce56" providerId="ADAL" clId="{3BC4C04D-F012-4476-AF81-8BF69BFD8B94}" dt="2023-04-03T09:54:04.991" v="2960" actId="1076"/>
          <ac:spMkLst>
            <pc:docMk/>
            <pc:sldMk cId="613947180" sldId="366"/>
            <ac:spMk id="2" creationId="{D1EBB97E-322D-A896-A7E4-BFFF0B05330A}"/>
          </ac:spMkLst>
        </pc:spChg>
        <pc:spChg chg="mod">
          <ac:chgData name="Jaydip Bavaliya" userId="01b54dda-d331-489a-ac9b-307cbb44ce56" providerId="ADAL" clId="{3BC4C04D-F012-4476-AF81-8BF69BFD8B94}" dt="2023-04-03T09:54:15.729" v="2962" actId="1076"/>
          <ac:spMkLst>
            <pc:docMk/>
            <pc:sldMk cId="613947180" sldId="366"/>
            <ac:spMk id="4" creationId="{94921017-E6A8-3870-A9CD-8581BF54B130}"/>
          </ac:spMkLst>
        </pc:spChg>
        <pc:spChg chg="mod">
          <ac:chgData name="Jaydip Bavaliya" userId="01b54dda-d331-489a-ac9b-307cbb44ce56" providerId="ADAL" clId="{3BC4C04D-F012-4476-AF81-8BF69BFD8B94}" dt="2023-04-03T09:54:27.559" v="2963" actId="1076"/>
          <ac:spMkLst>
            <pc:docMk/>
            <pc:sldMk cId="613947180" sldId="366"/>
            <ac:spMk id="690" creationId="{00000000-0000-0000-0000-000000000000}"/>
          </ac:spMkLst>
        </pc:spChg>
      </pc:sldChg>
      <pc:sldChg chg="modSp add mod ord">
        <pc:chgData name="Jaydip Bavaliya" userId="01b54dda-d331-489a-ac9b-307cbb44ce56" providerId="ADAL" clId="{3BC4C04D-F012-4476-AF81-8BF69BFD8B94}" dt="2023-04-20T06:04:47.792" v="3220"/>
        <pc:sldMkLst>
          <pc:docMk/>
          <pc:sldMk cId="3414528429" sldId="367"/>
        </pc:sldMkLst>
        <pc:spChg chg="mod">
          <ac:chgData name="Jaydip Bavaliya" userId="01b54dda-d331-489a-ac9b-307cbb44ce56" providerId="ADAL" clId="{3BC4C04D-F012-4476-AF81-8BF69BFD8B94}" dt="2023-04-03T09:56:04.404" v="3007" actId="1076"/>
          <ac:spMkLst>
            <pc:docMk/>
            <pc:sldMk cId="3414528429" sldId="367"/>
            <ac:spMk id="2" creationId="{D1EBB97E-322D-A896-A7E4-BFFF0B05330A}"/>
          </ac:spMkLst>
        </pc:spChg>
        <pc:spChg chg="mod">
          <ac:chgData name="Jaydip Bavaliya" userId="01b54dda-d331-489a-ac9b-307cbb44ce56" providerId="ADAL" clId="{3BC4C04D-F012-4476-AF81-8BF69BFD8B94}" dt="2023-04-03T09:56:09.989" v="3008" actId="1076"/>
          <ac:spMkLst>
            <pc:docMk/>
            <pc:sldMk cId="3414528429" sldId="367"/>
            <ac:spMk id="687" creationId="{00000000-0000-0000-0000-000000000000}"/>
          </ac:spMkLst>
        </pc:spChg>
        <pc:spChg chg="mod">
          <ac:chgData name="Jaydip Bavaliya" userId="01b54dda-d331-489a-ac9b-307cbb44ce56" providerId="ADAL" clId="{3BC4C04D-F012-4476-AF81-8BF69BFD8B94}" dt="2023-04-03T09:56:18.292" v="3009" actId="1076"/>
          <ac:spMkLst>
            <pc:docMk/>
            <pc:sldMk cId="3414528429" sldId="367"/>
            <ac:spMk id="690" creationId="{00000000-0000-0000-0000-000000000000}"/>
          </ac:spMkLst>
        </pc:spChg>
        <pc:spChg chg="mod">
          <ac:chgData name="Jaydip Bavaliya" userId="01b54dda-d331-489a-ac9b-307cbb44ce56" providerId="ADAL" clId="{3BC4C04D-F012-4476-AF81-8BF69BFD8B94}" dt="2023-04-03T10:15:25.718" v="3019" actId="1076"/>
          <ac:spMkLst>
            <pc:docMk/>
            <pc:sldMk cId="3414528429" sldId="367"/>
            <ac:spMk id="691" creationId="{00000000-0000-0000-0000-000000000000}"/>
          </ac:spMkLst>
        </pc:spChg>
      </pc:sldChg>
      <pc:sldChg chg="add">
        <pc:chgData name="Jaydip Bavaliya" userId="01b54dda-d331-489a-ac9b-307cbb44ce56" providerId="ADAL" clId="{3BC4C04D-F012-4476-AF81-8BF69BFD8B94}" dt="2023-04-03T09:55:58.568" v="3006" actId="2890"/>
        <pc:sldMkLst>
          <pc:docMk/>
          <pc:sldMk cId="2149997516" sldId="368"/>
        </pc:sldMkLst>
      </pc:sldChg>
      <pc:sldChg chg="addSp modSp new mod modTransition">
        <pc:chgData name="Jaydip Bavaliya" userId="01b54dda-d331-489a-ac9b-307cbb44ce56" providerId="ADAL" clId="{3BC4C04D-F012-4476-AF81-8BF69BFD8B94}" dt="2023-04-20T06:36:59.513" v="3339"/>
        <pc:sldMkLst>
          <pc:docMk/>
          <pc:sldMk cId="1428745577" sldId="369"/>
        </pc:sldMkLst>
        <pc:graphicFrameChg chg="add mod">
          <ac:chgData name="Jaydip Bavaliya" userId="01b54dda-d331-489a-ac9b-307cbb44ce56" providerId="ADAL" clId="{3BC4C04D-F012-4476-AF81-8BF69BFD8B94}" dt="2023-04-03T12:48:24.996" v="3025" actId="14100"/>
          <ac:graphicFrameMkLst>
            <pc:docMk/>
            <pc:sldMk cId="1428745577" sldId="369"/>
            <ac:graphicFrameMk id="5" creationId="{7C216C26-6C9C-6B99-D616-46B5FA155D64}"/>
          </ac:graphicFrameMkLst>
        </pc:graphicFrameChg>
        <pc:graphicFrameChg chg="add mod">
          <ac:chgData name="Jaydip Bavaliya" userId="01b54dda-d331-489a-ac9b-307cbb44ce56" providerId="ADAL" clId="{3BC4C04D-F012-4476-AF81-8BF69BFD8B94}" dt="2023-04-20T06:09:29.771" v="3224" actId="1076"/>
          <ac:graphicFrameMkLst>
            <pc:docMk/>
            <pc:sldMk cId="1428745577" sldId="369"/>
            <ac:graphicFrameMk id="6" creationId="{891398B3-459D-7CC1-F559-F795DE816F3F}"/>
          </ac:graphicFrameMkLst>
        </pc:graphicFrameChg>
      </pc:sldChg>
      <pc:sldChg chg="addSp delSp modSp new mod modTransition">
        <pc:chgData name="Jaydip Bavaliya" userId="01b54dda-d331-489a-ac9b-307cbb44ce56" providerId="ADAL" clId="{3BC4C04D-F012-4476-AF81-8BF69BFD8B94}" dt="2023-04-20T06:04:06.020" v="3218"/>
        <pc:sldMkLst>
          <pc:docMk/>
          <pc:sldMk cId="4051166935" sldId="370"/>
        </pc:sldMkLst>
        <pc:spChg chg="mod">
          <ac:chgData name="Jaydip Bavaliya" userId="01b54dda-d331-489a-ac9b-307cbb44ce56" providerId="ADAL" clId="{3BC4C04D-F012-4476-AF81-8BF69BFD8B94}" dt="2023-04-20T05:41:35.250" v="3051" actId="1076"/>
          <ac:spMkLst>
            <pc:docMk/>
            <pc:sldMk cId="4051166935" sldId="370"/>
            <ac:spMk id="2" creationId="{7CB51EB0-2F0D-2357-118C-35328081DF74}"/>
          </ac:spMkLst>
        </pc:spChg>
        <pc:spChg chg="del mod">
          <ac:chgData name="Jaydip Bavaliya" userId="01b54dda-d331-489a-ac9b-307cbb44ce56" providerId="ADAL" clId="{3BC4C04D-F012-4476-AF81-8BF69BFD8B94}" dt="2023-04-20T05:41:15.789" v="3048" actId="478"/>
          <ac:spMkLst>
            <pc:docMk/>
            <pc:sldMk cId="4051166935" sldId="370"/>
            <ac:spMk id="3" creationId="{940BD73E-586E-1CCB-A90C-666B9B59A475}"/>
          </ac:spMkLst>
        </pc:spChg>
        <pc:spChg chg="del mod">
          <ac:chgData name="Jaydip Bavaliya" userId="01b54dda-d331-489a-ac9b-307cbb44ce56" providerId="ADAL" clId="{3BC4C04D-F012-4476-AF81-8BF69BFD8B94}" dt="2023-04-20T05:41:10.540" v="3046" actId="478"/>
          <ac:spMkLst>
            <pc:docMk/>
            <pc:sldMk cId="4051166935" sldId="370"/>
            <ac:spMk id="4" creationId="{39927AC6-6D98-0000-F4D5-059956AB6AA3}"/>
          </ac:spMkLst>
        </pc:spChg>
        <pc:spChg chg="add del">
          <ac:chgData name="Jaydip Bavaliya" userId="01b54dda-d331-489a-ac9b-307cbb44ce56" providerId="ADAL" clId="{3BC4C04D-F012-4476-AF81-8BF69BFD8B94}" dt="2023-04-20T05:42:29.747" v="3053" actId="22"/>
          <ac:spMkLst>
            <pc:docMk/>
            <pc:sldMk cId="4051166935" sldId="370"/>
            <ac:spMk id="6" creationId="{FDA7A3A0-6FC5-07A0-962B-0FF96E45CE04}"/>
          </ac:spMkLst>
        </pc:spChg>
        <pc:spChg chg="add mod">
          <ac:chgData name="Jaydip Bavaliya" userId="01b54dda-d331-489a-ac9b-307cbb44ce56" providerId="ADAL" clId="{3BC4C04D-F012-4476-AF81-8BF69BFD8B94}" dt="2023-04-20T05:43:40.993" v="3116" actId="1076"/>
          <ac:spMkLst>
            <pc:docMk/>
            <pc:sldMk cId="4051166935" sldId="370"/>
            <ac:spMk id="8" creationId="{E766D4EC-3B68-9DE2-28AA-8E154D64E966}"/>
          </ac:spMkLst>
        </pc:spChg>
        <pc:picChg chg="add mod">
          <ac:chgData name="Jaydip Bavaliya" userId="01b54dda-d331-489a-ac9b-307cbb44ce56" providerId="ADAL" clId="{3BC4C04D-F012-4476-AF81-8BF69BFD8B94}" dt="2023-04-20T05:50:29.832" v="3134" actId="1076"/>
          <ac:picMkLst>
            <pc:docMk/>
            <pc:sldMk cId="4051166935" sldId="370"/>
            <ac:picMk id="10" creationId="{36179170-AB8B-160A-D249-0D6FD7C37135}"/>
          </ac:picMkLst>
        </pc:picChg>
        <pc:picChg chg="add mod">
          <ac:chgData name="Jaydip Bavaliya" userId="01b54dda-d331-489a-ac9b-307cbb44ce56" providerId="ADAL" clId="{3BC4C04D-F012-4476-AF81-8BF69BFD8B94}" dt="2023-04-20T05:50:27.084" v="3133" actId="1076"/>
          <ac:picMkLst>
            <pc:docMk/>
            <pc:sldMk cId="4051166935" sldId="370"/>
            <ac:picMk id="12" creationId="{F43F0EBD-6054-8996-F578-ABADE94D0CE8}"/>
          </ac:picMkLst>
        </pc:picChg>
        <pc:picChg chg="add mod">
          <ac:chgData name="Jaydip Bavaliya" userId="01b54dda-d331-489a-ac9b-307cbb44ce56" providerId="ADAL" clId="{3BC4C04D-F012-4476-AF81-8BF69BFD8B94}" dt="2023-04-20T05:51:58.378" v="3140" actId="1440"/>
          <ac:picMkLst>
            <pc:docMk/>
            <pc:sldMk cId="4051166935" sldId="370"/>
            <ac:picMk id="14" creationId="{BD14DD0B-4E6F-FFC7-6E32-3BEFC0FD2A45}"/>
          </ac:picMkLst>
        </pc:picChg>
      </pc:sldChg>
      <pc:sldChg chg="addSp delSp modSp add mod modTransition">
        <pc:chgData name="Jaydip Bavaliya" userId="01b54dda-d331-489a-ac9b-307cbb44ce56" providerId="ADAL" clId="{3BC4C04D-F012-4476-AF81-8BF69BFD8B94}" dt="2023-04-20T06:04:06.020" v="3218"/>
        <pc:sldMkLst>
          <pc:docMk/>
          <pc:sldMk cId="529905182" sldId="371"/>
        </pc:sldMkLst>
        <pc:spChg chg="add mod">
          <ac:chgData name="Jaydip Bavaliya" userId="01b54dda-d331-489a-ac9b-307cbb44ce56" providerId="ADAL" clId="{3BC4C04D-F012-4476-AF81-8BF69BFD8B94}" dt="2023-04-20T05:52:41.601" v="3144" actId="208"/>
          <ac:spMkLst>
            <pc:docMk/>
            <pc:sldMk cId="529905182" sldId="371"/>
            <ac:spMk id="3" creationId="{E81BCBA4-7A1E-B372-755B-20C4E692914D}"/>
          </ac:spMkLst>
        </pc:spChg>
        <pc:spChg chg="add mod">
          <ac:chgData name="Jaydip Bavaliya" userId="01b54dda-d331-489a-ac9b-307cbb44ce56" providerId="ADAL" clId="{3BC4C04D-F012-4476-AF81-8BF69BFD8B94}" dt="2023-04-20T05:53:38.047" v="3152" actId="14100"/>
          <ac:spMkLst>
            <pc:docMk/>
            <pc:sldMk cId="529905182" sldId="371"/>
            <ac:spMk id="7" creationId="{01BEF724-29DB-610D-A694-067722217BD9}"/>
          </ac:spMkLst>
        </pc:spChg>
        <pc:spChg chg="add mod">
          <ac:chgData name="Jaydip Bavaliya" userId="01b54dda-d331-489a-ac9b-307cbb44ce56" providerId="ADAL" clId="{3BC4C04D-F012-4476-AF81-8BF69BFD8B94}" dt="2023-04-20T05:55:47.922" v="3164" actId="1076"/>
          <ac:spMkLst>
            <pc:docMk/>
            <pc:sldMk cId="529905182" sldId="371"/>
            <ac:spMk id="9" creationId="{F6C5C548-2737-6E67-1514-5A4BF227521C}"/>
          </ac:spMkLst>
        </pc:spChg>
        <pc:picChg chg="mod">
          <ac:chgData name="Jaydip Bavaliya" userId="01b54dda-d331-489a-ac9b-307cbb44ce56" providerId="ADAL" clId="{3BC4C04D-F012-4476-AF81-8BF69BFD8B94}" dt="2023-04-20T05:51:47.001" v="3139" actId="1440"/>
          <ac:picMkLst>
            <pc:docMk/>
            <pc:sldMk cId="529905182" sldId="371"/>
            <ac:picMk id="14" creationId="{BD14DD0B-4E6F-FFC7-6E32-3BEFC0FD2A45}"/>
          </ac:picMkLst>
        </pc:picChg>
        <pc:cxnChg chg="add del mod">
          <ac:chgData name="Jaydip Bavaliya" userId="01b54dda-d331-489a-ac9b-307cbb44ce56" providerId="ADAL" clId="{3BC4C04D-F012-4476-AF81-8BF69BFD8B94}" dt="2023-04-20T05:53:06.560" v="3147" actId="21"/>
          <ac:cxnSpMkLst>
            <pc:docMk/>
            <pc:sldMk cId="529905182" sldId="371"/>
            <ac:cxnSpMk id="5" creationId="{8F894B9A-5E02-499D-5E76-37668C0FAD3C}"/>
          </ac:cxnSpMkLst>
        </pc:cxnChg>
      </pc:sldChg>
      <pc:sldChg chg="addSp delSp modSp add mod modTransition">
        <pc:chgData name="Jaydip Bavaliya" userId="01b54dda-d331-489a-ac9b-307cbb44ce56" providerId="ADAL" clId="{3BC4C04D-F012-4476-AF81-8BF69BFD8B94}" dt="2023-04-20T06:04:06.020" v="3218"/>
        <pc:sldMkLst>
          <pc:docMk/>
          <pc:sldMk cId="1169233054" sldId="372"/>
        </pc:sldMkLst>
        <pc:spChg chg="del">
          <ac:chgData name="Jaydip Bavaliya" userId="01b54dda-d331-489a-ac9b-307cbb44ce56" providerId="ADAL" clId="{3BC4C04D-F012-4476-AF81-8BF69BFD8B94}" dt="2023-04-20T05:56:23.518" v="3166" actId="21"/>
          <ac:spMkLst>
            <pc:docMk/>
            <pc:sldMk cId="1169233054" sldId="372"/>
            <ac:spMk id="3" creationId="{E81BCBA4-7A1E-B372-755B-20C4E692914D}"/>
          </ac:spMkLst>
        </pc:spChg>
        <pc:spChg chg="add mod">
          <ac:chgData name="Jaydip Bavaliya" userId="01b54dda-d331-489a-ac9b-307cbb44ce56" providerId="ADAL" clId="{3BC4C04D-F012-4476-AF81-8BF69BFD8B94}" dt="2023-04-20T05:58:31.194" v="3195" actId="14100"/>
          <ac:spMkLst>
            <pc:docMk/>
            <pc:sldMk cId="1169233054" sldId="372"/>
            <ac:spMk id="4" creationId="{A9A71FAE-8178-5166-84D7-61294ADC1B78}"/>
          </ac:spMkLst>
        </pc:spChg>
        <pc:spChg chg="add mod">
          <ac:chgData name="Jaydip Bavaliya" userId="01b54dda-d331-489a-ac9b-307cbb44ce56" providerId="ADAL" clId="{3BC4C04D-F012-4476-AF81-8BF69BFD8B94}" dt="2023-04-20T05:58:25.955" v="3194" actId="14100"/>
          <ac:spMkLst>
            <pc:docMk/>
            <pc:sldMk cId="1169233054" sldId="372"/>
            <ac:spMk id="5" creationId="{505B8FCA-A9C4-E2E3-0476-E73AEBC4C19E}"/>
          </ac:spMkLst>
        </pc:spChg>
        <pc:spChg chg="add mod">
          <ac:chgData name="Jaydip Bavaliya" userId="01b54dda-d331-489a-ac9b-307cbb44ce56" providerId="ADAL" clId="{3BC4C04D-F012-4476-AF81-8BF69BFD8B94}" dt="2023-04-20T05:58:09.915" v="3191" actId="14100"/>
          <ac:spMkLst>
            <pc:docMk/>
            <pc:sldMk cId="1169233054" sldId="372"/>
            <ac:spMk id="6" creationId="{4D1A9A68-4A65-254B-7920-926F4C84A851}"/>
          </ac:spMkLst>
        </pc:spChg>
        <pc:spChg chg="del">
          <ac:chgData name="Jaydip Bavaliya" userId="01b54dda-d331-489a-ac9b-307cbb44ce56" providerId="ADAL" clId="{3BC4C04D-F012-4476-AF81-8BF69BFD8B94}" dt="2023-04-20T05:56:25.742" v="3167" actId="478"/>
          <ac:spMkLst>
            <pc:docMk/>
            <pc:sldMk cId="1169233054" sldId="372"/>
            <ac:spMk id="7" creationId="{01BEF724-29DB-610D-A694-067722217BD9}"/>
          </ac:spMkLst>
        </pc:spChg>
        <pc:spChg chg="del">
          <ac:chgData name="Jaydip Bavaliya" userId="01b54dda-d331-489a-ac9b-307cbb44ce56" providerId="ADAL" clId="{3BC4C04D-F012-4476-AF81-8BF69BFD8B94}" dt="2023-04-20T05:56:26.791" v="3168" actId="478"/>
          <ac:spMkLst>
            <pc:docMk/>
            <pc:sldMk cId="1169233054" sldId="372"/>
            <ac:spMk id="9" creationId="{F6C5C548-2737-6E67-1514-5A4BF227521C}"/>
          </ac:spMkLst>
        </pc:spChg>
        <pc:spChg chg="add mod">
          <ac:chgData name="Jaydip Bavaliya" userId="01b54dda-d331-489a-ac9b-307cbb44ce56" providerId="ADAL" clId="{3BC4C04D-F012-4476-AF81-8BF69BFD8B94}" dt="2023-04-20T05:58:19.314" v="3193" actId="1076"/>
          <ac:spMkLst>
            <pc:docMk/>
            <pc:sldMk cId="1169233054" sldId="372"/>
            <ac:spMk id="11" creationId="{7F1F5B5C-F9ED-AFC7-32EA-E1BC526002C2}"/>
          </ac:spMkLst>
        </pc:spChg>
        <pc:spChg chg="add mod">
          <ac:chgData name="Jaydip Bavaliya" userId="01b54dda-d331-489a-ac9b-307cbb44ce56" providerId="ADAL" clId="{3BC4C04D-F012-4476-AF81-8BF69BFD8B94}" dt="2023-04-20T05:58:43.058" v="3198" actId="14100"/>
          <ac:spMkLst>
            <pc:docMk/>
            <pc:sldMk cId="1169233054" sldId="372"/>
            <ac:spMk id="13" creationId="{7BDF0CE3-7FB5-3CD5-ABF7-B02C91BC44B8}"/>
          </ac:spMkLst>
        </pc:spChg>
        <pc:picChg chg="mod">
          <ac:chgData name="Jaydip Bavaliya" userId="01b54dda-d331-489a-ac9b-307cbb44ce56" providerId="ADAL" clId="{3BC4C04D-F012-4476-AF81-8BF69BFD8B94}" dt="2023-04-20T05:57:53.522" v="3186" actId="1076"/>
          <ac:picMkLst>
            <pc:docMk/>
            <pc:sldMk cId="1169233054" sldId="372"/>
            <ac:picMk id="12" creationId="{F43F0EBD-6054-8996-F578-ABADE94D0CE8}"/>
          </ac:picMkLst>
        </pc:picChg>
        <pc:picChg chg="mod">
          <ac:chgData name="Jaydip Bavaliya" userId="01b54dda-d331-489a-ac9b-307cbb44ce56" providerId="ADAL" clId="{3BC4C04D-F012-4476-AF81-8BF69BFD8B94}" dt="2023-04-20T05:57:00.820" v="3178" actId="1076"/>
          <ac:picMkLst>
            <pc:docMk/>
            <pc:sldMk cId="1169233054" sldId="372"/>
            <ac:picMk id="14" creationId="{BD14DD0B-4E6F-FFC7-6E32-3BEFC0FD2A45}"/>
          </ac:picMkLst>
        </pc:picChg>
      </pc:sldChg>
      <pc:sldChg chg="addSp delSp modSp add mod modTransition">
        <pc:chgData name="Jaydip Bavaliya" userId="01b54dda-d331-489a-ac9b-307cbb44ce56" providerId="ADAL" clId="{3BC4C04D-F012-4476-AF81-8BF69BFD8B94}" dt="2023-04-20T06:04:06.020" v="3218"/>
        <pc:sldMkLst>
          <pc:docMk/>
          <pc:sldMk cId="2886857153" sldId="373"/>
        </pc:sldMkLst>
        <pc:spChg chg="add mod">
          <ac:chgData name="Jaydip Bavaliya" userId="01b54dda-d331-489a-ac9b-307cbb44ce56" providerId="ADAL" clId="{3BC4C04D-F012-4476-AF81-8BF69BFD8B94}" dt="2023-04-20T06:02:29.067" v="3217" actId="14100"/>
          <ac:spMkLst>
            <pc:docMk/>
            <pc:sldMk cId="2886857153" sldId="373"/>
            <ac:spMk id="3" creationId="{BC3CB89D-DFB4-0AFF-D9D1-A4B88F36189B}"/>
          </ac:spMkLst>
        </pc:spChg>
        <pc:spChg chg="del">
          <ac:chgData name="Jaydip Bavaliya" userId="01b54dda-d331-489a-ac9b-307cbb44ce56" providerId="ADAL" clId="{3BC4C04D-F012-4476-AF81-8BF69BFD8B94}" dt="2023-04-20T06:01:37.540" v="3204" actId="478"/>
          <ac:spMkLst>
            <pc:docMk/>
            <pc:sldMk cId="2886857153" sldId="373"/>
            <ac:spMk id="4" creationId="{A9A71FAE-8178-5166-84D7-61294ADC1B78}"/>
          </ac:spMkLst>
        </pc:spChg>
        <pc:spChg chg="del">
          <ac:chgData name="Jaydip Bavaliya" userId="01b54dda-d331-489a-ac9b-307cbb44ce56" providerId="ADAL" clId="{3BC4C04D-F012-4476-AF81-8BF69BFD8B94}" dt="2023-04-20T06:01:37.540" v="3204" actId="478"/>
          <ac:spMkLst>
            <pc:docMk/>
            <pc:sldMk cId="2886857153" sldId="373"/>
            <ac:spMk id="5" creationId="{505B8FCA-A9C4-E2E3-0476-E73AEBC4C19E}"/>
          </ac:spMkLst>
        </pc:spChg>
        <pc:spChg chg="del">
          <ac:chgData name="Jaydip Bavaliya" userId="01b54dda-d331-489a-ac9b-307cbb44ce56" providerId="ADAL" clId="{3BC4C04D-F012-4476-AF81-8BF69BFD8B94}" dt="2023-04-20T06:01:37.540" v="3204" actId="478"/>
          <ac:spMkLst>
            <pc:docMk/>
            <pc:sldMk cId="2886857153" sldId="373"/>
            <ac:spMk id="6" creationId="{4D1A9A68-4A65-254B-7920-926F4C84A851}"/>
          </ac:spMkLst>
        </pc:spChg>
        <pc:spChg chg="del">
          <ac:chgData name="Jaydip Bavaliya" userId="01b54dda-d331-489a-ac9b-307cbb44ce56" providerId="ADAL" clId="{3BC4C04D-F012-4476-AF81-8BF69BFD8B94}" dt="2023-04-20T06:01:37.540" v="3204" actId="478"/>
          <ac:spMkLst>
            <pc:docMk/>
            <pc:sldMk cId="2886857153" sldId="373"/>
            <ac:spMk id="11" creationId="{7F1F5B5C-F9ED-AFC7-32EA-E1BC526002C2}"/>
          </ac:spMkLst>
        </pc:spChg>
        <pc:spChg chg="del">
          <ac:chgData name="Jaydip Bavaliya" userId="01b54dda-d331-489a-ac9b-307cbb44ce56" providerId="ADAL" clId="{3BC4C04D-F012-4476-AF81-8BF69BFD8B94}" dt="2023-04-20T06:01:37.540" v="3204" actId="478"/>
          <ac:spMkLst>
            <pc:docMk/>
            <pc:sldMk cId="2886857153" sldId="373"/>
            <ac:spMk id="13" creationId="{7BDF0CE3-7FB5-3CD5-ABF7-B02C91BC44B8}"/>
          </ac:spMkLst>
        </pc:spChg>
        <pc:picChg chg="mod">
          <ac:chgData name="Jaydip Bavaliya" userId="01b54dda-d331-489a-ac9b-307cbb44ce56" providerId="ADAL" clId="{3BC4C04D-F012-4476-AF81-8BF69BFD8B94}" dt="2023-04-20T06:02:00.497" v="3209" actId="1076"/>
          <ac:picMkLst>
            <pc:docMk/>
            <pc:sldMk cId="2886857153" sldId="373"/>
            <ac:picMk id="10" creationId="{36179170-AB8B-160A-D249-0D6FD7C37135}"/>
          </ac:picMkLst>
        </pc:picChg>
        <pc:picChg chg="mod">
          <ac:chgData name="Jaydip Bavaliya" userId="01b54dda-d331-489a-ac9b-307cbb44ce56" providerId="ADAL" clId="{3BC4C04D-F012-4476-AF81-8BF69BFD8B94}" dt="2023-04-20T06:01:21.638" v="3203" actId="1076"/>
          <ac:picMkLst>
            <pc:docMk/>
            <pc:sldMk cId="2886857153" sldId="373"/>
            <ac:picMk id="12" creationId="{F43F0EBD-6054-8996-F578-ABADE94D0CE8}"/>
          </ac:picMkLst>
        </pc:picChg>
      </pc:sldChg>
      <pc:sldChg chg="delSp modSp new mod ord modTransition">
        <pc:chgData name="Jaydip Bavaliya" userId="01b54dda-d331-489a-ac9b-307cbb44ce56" providerId="ADAL" clId="{3BC4C04D-F012-4476-AF81-8BF69BFD8B94}" dt="2023-04-24T06:10:19.641" v="3363"/>
        <pc:sldMkLst>
          <pc:docMk/>
          <pc:sldMk cId="611154255" sldId="374"/>
        </pc:sldMkLst>
        <pc:spChg chg="mod">
          <ac:chgData name="Jaydip Bavaliya" userId="01b54dda-d331-489a-ac9b-307cbb44ce56" providerId="ADAL" clId="{3BC4C04D-F012-4476-AF81-8BF69BFD8B94}" dt="2023-04-20T06:22:28.244" v="3270" actId="1076"/>
          <ac:spMkLst>
            <pc:docMk/>
            <pc:sldMk cId="611154255" sldId="374"/>
            <ac:spMk id="2" creationId="{2FC8EBE1-0B01-4A73-E3A6-4D048FD16E81}"/>
          </ac:spMkLst>
        </pc:spChg>
        <pc:spChg chg="mod">
          <ac:chgData name="Jaydip Bavaliya" userId="01b54dda-d331-489a-ac9b-307cbb44ce56" providerId="ADAL" clId="{3BC4C04D-F012-4476-AF81-8BF69BFD8B94}" dt="2023-04-20T06:22:39.220" v="3271" actId="1076"/>
          <ac:spMkLst>
            <pc:docMk/>
            <pc:sldMk cId="611154255" sldId="374"/>
            <ac:spMk id="3" creationId="{146606FE-1602-BF52-A40E-A116A72528F0}"/>
          </ac:spMkLst>
        </pc:spChg>
        <pc:spChg chg="del mod">
          <ac:chgData name="Jaydip Bavaliya" userId="01b54dda-d331-489a-ac9b-307cbb44ce56" providerId="ADAL" clId="{3BC4C04D-F012-4476-AF81-8BF69BFD8B94}" dt="2023-04-20T06:15:10.373" v="3268" actId="478"/>
          <ac:spMkLst>
            <pc:docMk/>
            <pc:sldMk cId="611154255" sldId="374"/>
            <ac:spMk id="4" creationId="{C05D82DA-DAD5-0A9A-AD0F-08686DCA00B8}"/>
          </ac:spMkLst>
        </pc:spChg>
      </pc:sldChg>
      <pc:sldChg chg="addSp modSp add mod modTransition">
        <pc:chgData name="Jaydip Bavaliya" userId="01b54dda-d331-489a-ac9b-307cbb44ce56" providerId="ADAL" clId="{3BC4C04D-F012-4476-AF81-8BF69BFD8B94}" dt="2023-04-20T06:38:47.446" v="3340" actId="1076"/>
        <pc:sldMkLst>
          <pc:docMk/>
          <pc:sldMk cId="2764816015" sldId="375"/>
        </pc:sldMkLst>
        <pc:picChg chg="add mod">
          <ac:chgData name="Jaydip Bavaliya" userId="01b54dda-d331-489a-ac9b-307cbb44ce56" providerId="ADAL" clId="{3BC4C04D-F012-4476-AF81-8BF69BFD8B94}" dt="2023-04-20T06:38:47.446" v="3340" actId="1076"/>
          <ac:picMkLst>
            <pc:docMk/>
            <pc:sldMk cId="2764816015" sldId="375"/>
            <ac:picMk id="5" creationId="{DC7C710F-CDE1-5378-5C18-01F6C6440498}"/>
          </ac:picMkLst>
        </pc:picChg>
        <pc:picChg chg="add mod">
          <ac:chgData name="Jaydip Bavaliya" userId="01b54dda-d331-489a-ac9b-307cbb44ce56" providerId="ADAL" clId="{3BC4C04D-F012-4476-AF81-8BF69BFD8B94}" dt="2023-04-20T06:23:28.694" v="3280" actId="1076"/>
          <ac:picMkLst>
            <pc:docMk/>
            <pc:sldMk cId="2764816015" sldId="375"/>
            <ac:picMk id="7" creationId="{ADBDEB87-BACE-72BE-2B65-22DC838BD625}"/>
          </ac:picMkLst>
        </pc:picChg>
      </pc:sldChg>
      <pc:sldChg chg="modSp add mod modTransition">
        <pc:chgData name="Jaydip Bavaliya" userId="01b54dda-d331-489a-ac9b-307cbb44ce56" providerId="ADAL" clId="{3BC4C04D-F012-4476-AF81-8BF69BFD8B94}" dt="2023-04-20T06:36:59.513" v="3339"/>
        <pc:sldMkLst>
          <pc:docMk/>
          <pc:sldMk cId="3118756064" sldId="376"/>
        </pc:sldMkLst>
        <pc:picChg chg="mod">
          <ac:chgData name="Jaydip Bavaliya" userId="01b54dda-d331-489a-ac9b-307cbb44ce56" providerId="ADAL" clId="{3BC4C04D-F012-4476-AF81-8BF69BFD8B94}" dt="2023-04-20T06:25:01.100" v="3298" actId="1076"/>
          <ac:picMkLst>
            <pc:docMk/>
            <pc:sldMk cId="3118756064" sldId="376"/>
            <ac:picMk id="5" creationId="{DC7C710F-CDE1-5378-5C18-01F6C6440498}"/>
          </ac:picMkLst>
        </pc:picChg>
        <pc:picChg chg="mod">
          <ac:chgData name="Jaydip Bavaliya" userId="01b54dda-d331-489a-ac9b-307cbb44ce56" providerId="ADAL" clId="{3BC4C04D-F012-4476-AF81-8BF69BFD8B94}" dt="2023-04-20T06:24:31.229" v="3293" actId="1440"/>
          <ac:picMkLst>
            <pc:docMk/>
            <pc:sldMk cId="3118756064" sldId="376"/>
            <ac:picMk id="7" creationId="{ADBDEB87-BACE-72BE-2B65-22DC838BD625}"/>
          </ac:picMkLst>
        </pc:picChg>
      </pc:sldChg>
      <pc:sldChg chg="add del">
        <pc:chgData name="Jaydip Bavaliya" userId="01b54dda-d331-489a-ac9b-307cbb44ce56" providerId="ADAL" clId="{3BC4C04D-F012-4476-AF81-8BF69BFD8B94}" dt="2023-04-20T06:23:34.979" v="3281" actId="2696"/>
        <pc:sldMkLst>
          <pc:docMk/>
          <pc:sldMk cId="3235800411" sldId="376"/>
        </pc:sldMkLst>
      </pc:sldChg>
      <pc:sldChg chg="modSp add mod modTransition">
        <pc:chgData name="Jaydip Bavaliya" userId="01b54dda-d331-489a-ac9b-307cbb44ce56" providerId="ADAL" clId="{3BC4C04D-F012-4476-AF81-8BF69BFD8B94}" dt="2023-04-20T06:36:59.513" v="3339"/>
        <pc:sldMkLst>
          <pc:docMk/>
          <pc:sldMk cId="1788858808" sldId="377"/>
        </pc:sldMkLst>
        <pc:picChg chg="mod">
          <ac:chgData name="Jaydip Bavaliya" userId="01b54dda-d331-489a-ac9b-307cbb44ce56" providerId="ADAL" clId="{3BC4C04D-F012-4476-AF81-8BF69BFD8B94}" dt="2023-04-20T06:25:12.676" v="3304" actId="1076"/>
          <ac:picMkLst>
            <pc:docMk/>
            <pc:sldMk cId="1788858808" sldId="377"/>
            <ac:picMk id="5" creationId="{DC7C710F-CDE1-5378-5C18-01F6C6440498}"/>
          </ac:picMkLst>
        </pc:picChg>
        <pc:picChg chg="mod">
          <ac:chgData name="Jaydip Bavaliya" userId="01b54dda-d331-489a-ac9b-307cbb44ce56" providerId="ADAL" clId="{3BC4C04D-F012-4476-AF81-8BF69BFD8B94}" dt="2023-04-20T06:24:55.176" v="3297" actId="1076"/>
          <ac:picMkLst>
            <pc:docMk/>
            <pc:sldMk cId="1788858808" sldId="377"/>
            <ac:picMk id="7" creationId="{ADBDEB87-BACE-72BE-2B65-22DC838BD62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30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958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964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047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94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3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7544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041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135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395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151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109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646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888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19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141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103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355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333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008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357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915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452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423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902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323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941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376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184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950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383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9228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424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95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20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22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970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299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519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52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9" r:id="rId7"/>
    <p:sldLayoutId id="2147483663"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hyperlink" Target="https://www.alliedmarketresearch.com/data-science-platform-market" TargetMode="External"/><Relationship Id="rId4" Type="http://schemas.openxmlformats.org/officeDocument/2006/relationships/hyperlink" Target="https://www.bls.gov/ooh/math/data-scientists.ht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hyperlink" Target="https://www.alliedmarketresearch.com/data-science-platform-market" TargetMode="External"/><Relationship Id="rId4" Type="http://schemas.openxmlformats.org/officeDocument/2006/relationships/hyperlink" Target="https://www.bls.gov/ooh/math/data-scientists.ht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hyperlink" Target="https://www.alliedmarketresearch.com/data-science-platform-market" TargetMode="External"/><Relationship Id="rId4" Type="http://schemas.openxmlformats.org/officeDocument/2006/relationships/hyperlink" Target="https://www.bls.gov/ooh/math/data-scientists.ht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microsoft.com/office/2017/06/relationships/model3d" Target="../media/model3d1.glb"/><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hyperlink" Target="https://www.alliedmarketresearch.com/data-science-platform-market" TargetMode="External"/><Relationship Id="rId4" Type="http://schemas.openxmlformats.org/officeDocument/2006/relationships/hyperlink" Target="https://www.bls.gov/ooh/math/data-scientists.ht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microsoft.com/office/2017/06/relationships/model3d" Target="../media/model3d1.glb"/><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17/06/relationships/model3d" Target="../media/model3d2.glb"/><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microsoft.com/office/2017/06/relationships/model3d" Target="../media/model3d3.glb"/><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5.png"/><Relationship Id="rId5" Type="http://schemas.microsoft.com/office/2017/06/relationships/model3d" Target="../media/model3d2.glb"/><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microsoft.com/office/2017/06/relationships/model3d" Target="../media/model3d3.glb"/><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0.png"/><Relationship Id="rId5" Type="http://schemas.microsoft.com/office/2017/06/relationships/model3d" Target="../media/model3d2.glb"/><Relationship Id="rId10" Type="http://schemas.microsoft.com/office/2017/06/relationships/model3d" Target="../media/model3d4.glb"/><Relationship Id="rId4" Type="http://schemas.openxmlformats.org/officeDocument/2006/relationships/image" Target="../media/image11.jpe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microsoft.com/office/2017/06/relationships/model3d" Target="../media/model3d3.glb"/><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microsoft.com/office/2017/06/relationships/model3d" Target="../media/model3d2.glb"/><Relationship Id="rId10" Type="http://schemas.microsoft.com/office/2017/06/relationships/model3d" Target="../media/model3d4.glb"/><Relationship Id="rId4" Type="http://schemas.openxmlformats.org/officeDocument/2006/relationships/image" Target="../media/image11.jpe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microsoft.com/office/2017/06/relationships/model3d" Target="../media/model3d3.glb"/><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4.png"/><Relationship Id="rId5" Type="http://schemas.microsoft.com/office/2017/06/relationships/model3d" Target="../media/model3d2.glb"/><Relationship Id="rId10" Type="http://schemas.microsoft.com/office/2017/06/relationships/model3d" Target="../media/model3d4.glb"/><Relationship Id="rId4" Type="http://schemas.openxmlformats.org/officeDocument/2006/relationships/image" Target="../media/image11.jpe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sv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sv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sv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sv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1/relationships/webextension" Target="../webextensions/webextension1.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11/relationships/webextension" Target="../webextensions/webextension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bavaliyajaydip21/ml_project"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hyperlink" Target="http://armj.asambhav.org.in:5000/" TargetMode="External"/><Relationship Id="rId5" Type="http://schemas.openxmlformats.org/officeDocument/2006/relationships/hyperlink" Target="https://in.linkedin.com/in/bavaliya-jaydip-320a56235" TargetMode="Externa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845301" y="5423391"/>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Internship</a:t>
            </a:r>
          </a:p>
          <a:p>
            <a:pPr marL="0" lvl="0" indent="0" algn="ctr" rtl="0">
              <a:spcBef>
                <a:spcPts val="0"/>
              </a:spcBef>
              <a:spcAft>
                <a:spcPts val="0"/>
              </a:spcAft>
              <a:buNone/>
            </a:pPr>
            <a:r>
              <a:rPr lang="en-US" dirty="0"/>
              <a:t>R</a:t>
            </a:r>
            <a:r>
              <a:rPr lang="en" dirty="0"/>
              <a:t>eport </a:t>
            </a:r>
            <a:endParaRPr dirty="0"/>
          </a:p>
        </p:txBody>
      </p:sp>
      <p:sp>
        <p:nvSpPr>
          <p:cNvPr id="435" name="Google Shape;435;p25"/>
          <p:cNvSpPr txBox="1">
            <a:spLocks noGrp="1"/>
          </p:cNvSpPr>
          <p:nvPr>
            <p:ph type="ctrTitle"/>
          </p:nvPr>
        </p:nvSpPr>
        <p:spPr>
          <a:xfrm>
            <a:off x="1462150" y="-3067746"/>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t>
            </a:r>
            <a:r>
              <a:rPr lang="en" dirty="0">
                <a:solidFill>
                  <a:schemeClr val="accent2"/>
                </a:solidFill>
              </a:rPr>
              <a:t>SCIENCE</a:t>
            </a:r>
            <a:r>
              <a:rPr lang="en" dirty="0"/>
              <a:t> </a:t>
            </a:r>
            <a:br>
              <a:rPr lang="en" dirty="0"/>
            </a:br>
            <a:r>
              <a:rPr lang="en" dirty="0"/>
              <a:t>Machine Learning</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11894" y="6009686"/>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 person </a:t>
            </a:r>
          </a:p>
          <a:p>
            <a:pPr marL="0" lvl="0" indent="0" algn="ctr" rtl="0">
              <a:spcBef>
                <a:spcPts val="0"/>
              </a:spcBef>
              <a:spcAft>
                <a:spcPts val="0"/>
              </a:spcAft>
              <a:buNone/>
            </a:pPr>
            <a:r>
              <a:rPr lang="en-US" dirty="0"/>
              <a:t>&amp;</a:t>
            </a:r>
          </a:p>
          <a:p>
            <a:pPr marL="0" lvl="0" indent="0" algn="ctr" rtl="0">
              <a:spcBef>
                <a:spcPts val="0"/>
              </a:spcBef>
              <a:spcAft>
                <a:spcPts val="0"/>
              </a:spcAft>
              <a:buNone/>
            </a:pPr>
            <a:r>
              <a:rPr lang="en-US" dirty="0"/>
              <a:t>Self paced</a:t>
            </a:r>
            <a:endParaRPr dirty="0"/>
          </a:p>
        </p:txBody>
      </p:sp>
      <p:sp>
        <p:nvSpPr>
          <p:cNvPr id="435" name="Google Shape;435;p25"/>
          <p:cNvSpPr txBox="1">
            <a:spLocks noGrp="1"/>
          </p:cNvSpPr>
          <p:nvPr>
            <p:ph type="ctrTitle"/>
          </p:nvPr>
        </p:nvSpPr>
        <p:spPr>
          <a:xfrm>
            <a:off x="1085078" y="-3145484"/>
            <a:ext cx="6020700" cy="21940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TRAINING</a:t>
            </a:r>
            <a:br>
              <a:rPr lang="en" dirty="0"/>
            </a:b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1431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884003" y="2606086"/>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 person </a:t>
            </a:r>
          </a:p>
          <a:p>
            <a:pPr marL="0" lvl="0" indent="0" algn="ctr" rtl="0">
              <a:spcBef>
                <a:spcPts val="0"/>
              </a:spcBef>
              <a:spcAft>
                <a:spcPts val="0"/>
              </a:spcAft>
              <a:buNone/>
            </a:pPr>
            <a:r>
              <a:rPr lang="en-US" dirty="0"/>
              <a:t>&amp;</a:t>
            </a:r>
          </a:p>
          <a:p>
            <a:pPr marL="0" lvl="0" indent="0" algn="ctr" rtl="0">
              <a:spcBef>
                <a:spcPts val="0"/>
              </a:spcBef>
              <a:spcAft>
                <a:spcPts val="0"/>
              </a:spcAft>
              <a:buNone/>
            </a:pPr>
            <a:r>
              <a:rPr lang="en-US" dirty="0"/>
              <a:t>Self paced</a:t>
            </a:r>
            <a:endParaRPr dirty="0"/>
          </a:p>
        </p:txBody>
      </p:sp>
      <p:sp>
        <p:nvSpPr>
          <p:cNvPr id="435" name="Google Shape;435;p25"/>
          <p:cNvSpPr txBox="1">
            <a:spLocks noGrp="1"/>
          </p:cNvSpPr>
          <p:nvPr>
            <p:ph type="ctrTitle"/>
          </p:nvPr>
        </p:nvSpPr>
        <p:spPr>
          <a:xfrm>
            <a:off x="1462150" y="975645"/>
            <a:ext cx="6020700" cy="21940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solidFill>
              </a:rPr>
              <a:t>TRAINING</a:t>
            </a:r>
            <a:br>
              <a:rPr lang="en" dirty="0"/>
            </a:b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7892" y="1303761"/>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613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3FC0E6-A403-C915-63B3-82995778505E}"/>
              </a:ext>
            </a:extLst>
          </p:cNvPr>
          <p:cNvSpPr>
            <a:spLocks noGrp="1"/>
          </p:cNvSpPr>
          <p:nvPr>
            <p:ph type="title" idx="2"/>
          </p:nvPr>
        </p:nvSpPr>
        <p:spPr>
          <a:xfrm>
            <a:off x="-1108669" y="3717274"/>
            <a:ext cx="981000" cy="577800"/>
          </a:xfrm>
        </p:spPr>
        <p:txBody>
          <a:bodyPr/>
          <a:lstStyle/>
          <a:p>
            <a:endParaRPr lang="en-US" dirty="0"/>
          </a:p>
        </p:txBody>
      </p:sp>
      <p:sp>
        <p:nvSpPr>
          <p:cNvPr id="5" name="Google Shape;435;p25">
            <a:extLst>
              <a:ext uri="{FF2B5EF4-FFF2-40B4-BE49-F238E27FC236}">
                <a16:creationId xmlns:a16="http://schemas.microsoft.com/office/drawing/2014/main" id="{E95B4191-30B7-8EC3-8C8A-FA46B9949790}"/>
              </a:ext>
            </a:extLst>
          </p:cNvPr>
          <p:cNvSpPr txBox="1">
            <a:spLocks noGrp="1"/>
          </p:cNvSpPr>
          <p:nvPr>
            <p:ph type="ctrTitle"/>
          </p:nvPr>
        </p:nvSpPr>
        <p:spPr>
          <a:xfrm>
            <a:off x="0" y="0"/>
            <a:ext cx="2945620" cy="889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solidFill>
                  <a:schemeClr val="accent2"/>
                </a:solidFill>
              </a:rPr>
              <a:t>TRAINING</a:t>
            </a:r>
            <a:endParaRPr sz="2800" dirty="0"/>
          </a:p>
        </p:txBody>
      </p:sp>
      <p:grpSp>
        <p:nvGrpSpPr>
          <p:cNvPr id="6" name="Google Shape;448;p25">
            <a:extLst>
              <a:ext uri="{FF2B5EF4-FFF2-40B4-BE49-F238E27FC236}">
                <a16:creationId xmlns:a16="http://schemas.microsoft.com/office/drawing/2014/main" id="{1C13F110-A9AD-3599-45CC-E9EFA1F418B1}"/>
              </a:ext>
            </a:extLst>
          </p:cNvPr>
          <p:cNvGrpSpPr/>
          <p:nvPr/>
        </p:nvGrpSpPr>
        <p:grpSpPr>
          <a:xfrm rot="16200000">
            <a:off x="1710082" y="-214033"/>
            <a:ext cx="163010" cy="2081323"/>
            <a:chOff x="1608717" y="1280046"/>
            <a:chExt cx="199237" cy="2828935"/>
          </a:xfrm>
        </p:grpSpPr>
        <p:sp>
          <p:nvSpPr>
            <p:cNvPr id="7" name="Google Shape;449;p25">
              <a:extLst>
                <a:ext uri="{FF2B5EF4-FFF2-40B4-BE49-F238E27FC236}">
                  <a16:creationId xmlns:a16="http://schemas.microsoft.com/office/drawing/2014/main" id="{E7D35D40-3974-3DDF-C9E2-A2080D0BB1EA}"/>
                </a:ext>
              </a:extLst>
            </p:cNvPr>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25">
              <a:extLst>
                <a:ext uri="{FF2B5EF4-FFF2-40B4-BE49-F238E27FC236}">
                  <a16:creationId xmlns:a16="http://schemas.microsoft.com/office/drawing/2014/main" id="{D93BB46B-9FFE-E748-A5D7-8F6FDD25488B}"/>
                </a:ext>
              </a:extLst>
            </p:cNvPr>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25">
              <a:extLst>
                <a:ext uri="{FF2B5EF4-FFF2-40B4-BE49-F238E27FC236}">
                  <a16:creationId xmlns:a16="http://schemas.microsoft.com/office/drawing/2014/main" id="{E85FBEE3-84E0-D314-FE8C-806E9513CF3D}"/>
                </a:ext>
              </a:extLst>
            </p:cNvPr>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774;p54">
            <a:extLst>
              <a:ext uri="{FF2B5EF4-FFF2-40B4-BE49-F238E27FC236}">
                <a16:creationId xmlns:a16="http://schemas.microsoft.com/office/drawing/2014/main" id="{B520C122-9DA5-57DF-D53A-72B279799BF6}"/>
              </a:ext>
            </a:extLst>
          </p:cNvPr>
          <p:cNvGrpSpPr/>
          <p:nvPr/>
        </p:nvGrpSpPr>
        <p:grpSpPr>
          <a:xfrm>
            <a:off x="386864" y="5410181"/>
            <a:ext cx="1085946" cy="965219"/>
            <a:chOff x="844912" y="1681380"/>
            <a:chExt cx="935611" cy="787305"/>
          </a:xfrm>
        </p:grpSpPr>
        <p:grpSp>
          <p:nvGrpSpPr>
            <p:cNvPr id="11" name="Google Shape;8775;p54">
              <a:extLst>
                <a:ext uri="{FF2B5EF4-FFF2-40B4-BE49-F238E27FC236}">
                  <a16:creationId xmlns:a16="http://schemas.microsoft.com/office/drawing/2014/main" id="{6EE75421-F77A-C0CF-3D38-35EF1D04C5FD}"/>
                </a:ext>
              </a:extLst>
            </p:cNvPr>
            <p:cNvGrpSpPr/>
            <p:nvPr/>
          </p:nvGrpSpPr>
          <p:grpSpPr>
            <a:xfrm>
              <a:off x="844912" y="1819635"/>
              <a:ext cx="329836" cy="510016"/>
              <a:chOff x="844912" y="1819635"/>
              <a:chExt cx="329836" cy="510016"/>
            </a:xfrm>
          </p:grpSpPr>
          <p:sp>
            <p:nvSpPr>
              <p:cNvPr id="38" name="Google Shape;8776;p54">
                <a:extLst>
                  <a:ext uri="{FF2B5EF4-FFF2-40B4-BE49-F238E27FC236}">
                    <a16:creationId xmlns:a16="http://schemas.microsoft.com/office/drawing/2014/main" id="{E9E17FD5-3086-016E-2483-EBF906CC0B27}"/>
                  </a:ext>
                </a:extLst>
              </p:cNvPr>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77;p54">
                <a:extLst>
                  <a:ext uri="{FF2B5EF4-FFF2-40B4-BE49-F238E27FC236}">
                    <a16:creationId xmlns:a16="http://schemas.microsoft.com/office/drawing/2014/main" id="{69C5E376-793F-0650-758B-2C2DB97D2855}"/>
                  </a:ext>
                </a:extLst>
              </p:cNvPr>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78;p54">
                <a:extLst>
                  <a:ext uri="{FF2B5EF4-FFF2-40B4-BE49-F238E27FC236}">
                    <a16:creationId xmlns:a16="http://schemas.microsoft.com/office/drawing/2014/main" id="{9290C158-EC12-7B6F-CB97-71B16EA3695C}"/>
                  </a:ext>
                </a:extLst>
              </p:cNvPr>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79;p54">
                <a:extLst>
                  <a:ext uri="{FF2B5EF4-FFF2-40B4-BE49-F238E27FC236}">
                    <a16:creationId xmlns:a16="http://schemas.microsoft.com/office/drawing/2014/main" id="{41346BF9-A14F-3A61-934C-51F115F75F2D}"/>
                  </a:ext>
                </a:extLst>
              </p:cNvPr>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80;p54">
                <a:extLst>
                  <a:ext uri="{FF2B5EF4-FFF2-40B4-BE49-F238E27FC236}">
                    <a16:creationId xmlns:a16="http://schemas.microsoft.com/office/drawing/2014/main" id="{1F8D30B5-63B5-CF97-CCDA-000A755DE688}"/>
                  </a:ext>
                </a:extLst>
              </p:cNvPr>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1;p54">
                <a:extLst>
                  <a:ext uri="{FF2B5EF4-FFF2-40B4-BE49-F238E27FC236}">
                    <a16:creationId xmlns:a16="http://schemas.microsoft.com/office/drawing/2014/main" id="{735617C2-1856-B5D2-749E-3391124407E9}"/>
                  </a:ext>
                </a:extLst>
              </p:cNvPr>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782;p54">
              <a:extLst>
                <a:ext uri="{FF2B5EF4-FFF2-40B4-BE49-F238E27FC236}">
                  <a16:creationId xmlns:a16="http://schemas.microsoft.com/office/drawing/2014/main" id="{9CCB0A5C-DB7E-1D84-78D0-72DCD646F1AB}"/>
                </a:ext>
              </a:extLst>
            </p:cNvPr>
            <p:cNvGrpSpPr/>
            <p:nvPr/>
          </p:nvGrpSpPr>
          <p:grpSpPr>
            <a:xfrm>
              <a:off x="1284601" y="2158168"/>
              <a:ext cx="495923" cy="310517"/>
              <a:chOff x="1284601" y="2158168"/>
              <a:chExt cx="495923" cy="310517"/>
            </a:xfrm>
          </p:grpSpPr>
          <p:sp>
            <p:nvSpPr>
              <p:cNvPr id="26" name="Google Shape;8783;p54">
                <a:extLst>
                  <a:ext uri="{FF2B5EF4-FFF2-40B4-BE49-F238E27FC236}">
                    <a16:creationId xmlns:a16="http://schemas.microsoft.com/office/drawing/2014/main" id="{71C262B7-51F1-F285-7DF4-7C572330F1F5}"/>
                  </a:ext>
                </a:extLst>
              </p:cNvPr>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8784;p54">
                <a:extLst>
                  <a:ext uri="{FF2B5EF4-FFF2-40B4-BE49-F238E27FC236}">
                    <a16:creationId xmlns:a16="http://schemas.microsoft.com/office/drawing/2014/main" id="{74FF86D5-9910-6E81-E391-4DEDF6289BB7}"/>
                  </a:ext>
                </a:extLst>
              </p:cNvPr>
              <p:cNvGrpSpPr/>
              <p:nvPr/>
            </p:nvGrpSpPr>
            <p:grpSpPr>
              <a:xfrm>
                <a:off x="1507666" y="2158168"/>
                <a:ext cx="272858" cy="310517"/>
                <a:chOff x="1507666" y="2158168"/>
                <a:chExt cx="272858" cy="310517"/>
              </a:xfrm>
            </p:grpSpPr>
            <p:grpSp>
              <p:nvGrpSpPr>
                <p:cNvPr id="28" name="Google Shape;8785;p54">
                  <a:extLst>
                    <a:ext uri="{FF2B5EF4-FFF2-40B4-BE49-F238E27FC236}">
                      <a16:creationId xmlns:a16="http://schemas.microsoft.com/office/drawing/2014/main" id="{93E0004F-4AB9-351B-2BC4-377332091058}"/>
                    </a:ext>
                  </a:extLst>
                </p:cNvPr>
                <p:cNvGrpSpPr/>
                <p:nvPr/>
              </p:nvGrpSpPr>
              <p:grpSpPr>
                <a:xfrm>
                  <a:off x="1507666" y="2176104"/>
                  <a:ext cx="166395" cy="273149"/>
                  <a:chOff x="1507666" y="2176104"/>
                  <a:chExt cx="166395" cy="273149"/>
                </a:xfrm>
              </p:grpSpPr>
              <p:sp>
                <p:nvSpPr>
                  <p:cNvPr id="31" name="Google Shape;8786;p54">
                    <a:extLst>
                      <a:ext uri="{FF2B5EF4-FFF2-40B4-BE49-F238E27FC236}">
                        <a16:creationId xmlns:a16="http://schemas.microsoft.com/office/drawing/2014/main" id="{8E7411FF-EB69-9A3F-5EF6-C8C30CFD763C}"/>
                      </a:ext>
                    </a:extLst>
                  </p:cNvPr>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87;p54">
                    <a:extLst>
                      <a:ext uri="{FF2B5EF4-FFF2-40B4-BE49-F238E27FC236}">
                        <a16:creationId xmlns:a16="http://schemas.microsoft.com/office/drawing/2014/main" id="{2C8270CD-1223-D424-1EB7-DFF00F3F33BB}"/>
                      </a:ext>
                    </a:extLst>
                  </p:cNvPr>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88;p54">
                    <a:extLst>
                      <a:ext uri="{FF2B5EF4-FFF2-40B4-BE49-F238E27FC236}">
                        <a16:creationId xmlns:a16="http://schemas.microsoft.com/office/drawing/2014/main" id="{A56B844E-F55D-99A4-49F7-CFEDA7FD8D4D}"/>
                      </a:ext>
                    </a:extLst>
                  </p:cNvPr>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89;p54">
                    <a:extLst>
                      <a:ext uri="{FF2B5EF4-FFF2-40B4-BE49-F238E27FC236}">
                        <a16:creationId xmlns:a16="http://schemas.microsoft.com/office/drawing/2014/main" id="{1CFD49DC-8552-5E15-56BA-6FCCBC48F449}"/>
                      </a:ext>
                    </a:extLst>
                  </p:cNvPr>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90;p54">
                    <a:extLst>
                      <a:ext uri="{FF2B5EF4-FFF2-40B4-BE49-F238E27FC236}">
                        <a16:creationId xmlns:a16="http://schemas.microsoft.com/office/drawing/2014/main" id="{28C13E3D-DE54-3D83-9C4A-894FB9C55070}"/>
                      </a:ext>
                    </a:extLst>
                  </p:cNvPr>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91;p54">
                    <a:extLst>
                      <a:ext uri="{FF2B5EF4-FFF2-40B4-BE49-F238E27FC236}">
                        <a16:creationId xmlns:a16="http://schemas.microsoft.com/office/drawing/2014/main" id="{801AA458-47FE-128B-1678-71B15B0823BD}"/>
                      </a:ext>
                    </a:extLst>
                  </p:cNvPr>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92;p54">
                    <a:extLst>
                      <a:ext uri="{FF2B5EF4-FFF2-40B4-BE49-F238E27FC236}">
                        <a16:creationId xmlns:a16="http://schemas.microsoft.com/office/drawing/2014/main" id="{C9A0DDE9-D743-5EA8-677D-A1BBA9D3E7EB}"/>
                      </a:ext>
                    </a:extLst>
                  </p:cNvPr>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8793;p54">
                  <a:extLst>
                    <a:ext uri="{FF2B5EF4-FFF2-40B4-BE49-F238E27FC236}">
                      <a16:creationId xmlns:a16="http://schemas.microsoft.com/office/drawing/2014/main" id="{A4F9C98E-6A57-1027-B040-E3CC8F0476AC}"/>
                    </a:ext>
                  </a:extLst>
                </p:cNvPr>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94;p54">
                  <a:extLst>
                    <a:ext uri="{FF2B5EF4-FFF2-40B4-BE49-F238E27FC236}">
                      <a16:creationId xmlns:a16="http://schemas.microsoft.com/office/drawing/2014/main" id="{31E6A7FE-5158-A642-328A-F45647622B8C}"/>
                    </a:ext>
                  </a:extLst>
                </p:cNvPr>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8795;p54">
              <a:extLst>
                <a:ext uri="{FF2B5EF4-FFF2-40B4-BE49-F238E27FC236}">
                  <a16:creationId xmlns:a16="http://schemas.microsoft.com/office/drawing/2014/main" id="{C9B6D575-9CFC-A716-9E43-B578E1824538}"/>
                </a:ext>
              </a:extLst>
            </p:cNvPr>
            <p:cNvGrpSpPr/>
            <p:nvPr/>
          </p:nvGrpSpPr>
          <p:grpSpPr>
            <a:xfrm>
              <a:off x="1284601" y="1681380"/>
              <a:ext cx="495923" cy="310517"/>
              <a:chOff x="1284601" y="1681380"/>
              <a:chExt cx="495923" cy="310517"/>
            </a:xfrm>
          </p:grpSpPr>
          <p:sp>
            <p:nvSpPr>
              <p:cNvPr id="14" name="Google Shape;8796;p54">
                <a:extLst>
                  <a:ext uri="{FF2B5EF4-FFF2-40B4-BE49-F238E27FC236}">
                    <a16:creationId xmlns:a16="http://schemas.microsoft.com/office/drawing/2014/main" id="{75D3EFF2-9378-A31D-9D19-EC62F0EBD467}"/>
                  </a:ext>
                </a:extLst>
              </p:cNvPr>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797;p54">
                <a:extLst>
                  <a:ext uri="{FF2B5EF4-FFF2-40B4-BE49-F238E27FC236}">
                    <a16:creationId xmlns:a16="http://schemas.microsoft.com/office/drawing/2014/main" id="{BEB3354F-E3D1-C74B-9513-F01437E66067}"/>
                  </a:ext>
                </a:extLst>
              </p:cNvPr>
              <p:cNvGrpSpPr/>
              <p:nvPr/>
            </p:nvGrpSpPr>
            <p:grpSpPr>
              <a:xfrm>
                <a:off x="1507666" y="1681380"/>
                <a:ext cx="272858" cy="310517"/>
                <a:chOff x="1507666" y="1681380"/>
                <a:chExt cx="272858" cy="310517"/>
              </a:xfrm>
            </p:grpSpPr>
            <p:grpSp>
              <p:nvGrpSpPr>
                <p:cNvPr id="16" name="Google Shape;8798;p54">
                  <a:extLst>
                    <a:ext uri="{FF2B5EF4-FFF2-40B4-BE49-F238E27FC236}">
                      <a16:creationId xmlns:a16="http://schemas.microsoft.com/office/drawing/2014/main" id="{BBD54E99-BE39-E8A1-121B-46694DA5E92E}"/>
                    </a:ext>
                  </a:extLst>
                </p:cNvPr>
                <p:cNvGrpSpPr/>
                <p:nvPr/>
              </p:nvGrpSpPr>
              <p:grpSpPr>
                <a:xfrm>
                  <a:off x="1507666" y="1700120"/>
                  <a:ext cx="166395" cy="272984"/>
                  <a:chOff x="1507666" y="1700120"/>
                  <a:chExt cx="166395" cy="272984"/>
                </a:xfrm>
              </p:grpSpPr>
              <p:sp>
                <p:nvSpPr>
                  <p:cNvPr id="19" name="Google Shape;8799;p54">
                    <a:extLst>
                      <a:ext uri="{FF2B5EF4-FFF2-40B4-BE49-F238E27FC236}">
                        <a16:creationId xmlns:a16="http://schemas.microsoft.com/office/drawing/2014/main" id="{FC695221-4D1C-8421-420D-797D2BA74279}"/>
                      </a:ext>
                    </a:extLst>
                  </p:cNvPr>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800;p54">
                    <a:extLst>
                      <a:ext uri="{FF2B5EF4-FFF2-40B4-BE49-F238E27FC236}">
                        <a16:creationId xmlns:a16="http://schemas.microsoft.com/office/drawing/2014/main" id="{9F62A785-2A5D-43F6-115F-BFAB0B58E476}"/>
                      </a:ext>
                    </a:extLst>
                  </p:cNvPr>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801;p54">
                    <a:extLst>
                      <a:ext uri="{FF2B5EF4-FFF2-40B4-BE49-F238E27FC236}">
                        <a16:creationId xmlns:a16="http://schemas.microsoft.com/office/drawing/2014/main" id="{96FBBF25-B2F7-69A6-A6A1-AC1977669F08}"/>
                      </a:ext>
                    </a:extLst>
                  </p:cNvPr>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02;p54">
                    <a:extLst>
                      <a:ext uri="{FF2B5EF4-FFF2-40B4-BE49-F238E27FC236}">
                        <a16:creationId xmlns:a16="http://schemas.microsoft.com/office/drawing/2014/main" id="{7A0BB42B-0978-CA44-AB8C-D58589B23F1F}"/>
                      </a:ext>
                    </a:extLst>
                  </p:cNvPr>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803;p54">
                    <a:extLst>
                      <a:ext uri="{FF2B5EF4-FFF2-40B4-BE49-F238E27FC236}">
                        <a16:creationId xmlns:a16="http://schemas.microsoft.com/office/drawing/2014/main" id="{FECEE4A6-C4CE-ACA7-9EFE-933F0B5EC51A}"/>
                      </a:ext>
                    </a:extLst>
                  </p:cNvPr>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804;p54">
                    <a:extLst>
                      <a:ext uri="{FF2B5EF4-FFF2-40B4-BE49-F238E27FC236}">
                        <a16:creationId xmlns:a16="http://schemas.microsoft.com/office/drawing/2014/main" id="{CDFDC033-69A1-C60D-146A-7554CB739111}"/>
                      </a:ext>
                    </a:extLst>
                  </p:cNvPr>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805;p54">
                    <a:extLst>
                      <a:ext uri="{FF2B5EF4-FFF2-40B4-BE49-F238E27FC236}">
                        <a16:creationId xmlns:a16="http://schemas.microsoft.com/office/drawing/2014/main" id="{8A6CF779-48CB-5640-D61F-357D0EE6B2A8}"/>
                      </a:ext>
                    </a:extLst>
                  </p:cNvPr>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8806;p54">
                  <a:extLst>
                    <a:ext uri="{FF2B5EF4-FFF2-40B4-BE49-F238E27FC236}">
                      <a16:creationId xmlns:a16="http://schemas.microsoft.com/office/drawing/2014/main" id="{340B42CF-84F4-B5E3-9BC5-B870C931A5EC}"/>
                    </a:ext>
                  </a:extLst>
                </p:cNvPr>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807;p54">
                  <a:extLst>
                    <a:ext uri="{FF2B5EF4-FFF2-40B4-BE49-F238E27FC236}">
                      <a16:creationId xmlns:a16="http://schemas.microsoft.com/office/drawing/2014/main" id="{C2BBA335-A74D-D3D8-F913-CF6C8CE38D02}"/>
                    </a:ext>
                  </a:extLst>
                </p:cNvPr>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4" name="Picture 43">
            <a:extLst>
              <a:ext uri="{FF2B5EF4-FFF2-40B4-BE49-F238E27FC236}">
                <a16:creationId xmlns:a16="http://schemas.microsoft.com/office/drawing/2014/main" id="{CBAD185B-E1D7-C35E-328D-8F513794E39B}"/>
              </a:ext>
            </a:extLst>
          </p:cNvPr>
          <p:cNvPicPr>
            <a:picLocks noChangeAspect="1"/>
          </p:cNvPicPr>
          <p:nvPr/>
        </p:nvPicPr>
        <p:blipFill>
          <a:blip r:embed="rId2"/>
          <a:stretch>
            <a:fillRect/>
          </a:stretch>
        </p:blipFill>
        <p:spPr>
          <a:xfrm rot="9086647">
            <a:off x="9144000" y="-1358290"/>
            <a:ext cx="1088763" cy="1088763"/>
          </a:xfrm>
          <a:prstGeom prst="rect">
            <a:avLst/>
          </a:prstGeom>
        </p:spPr>
      </p:pic>
      <p:pic>
        <p:nvPicPr>
          <p:cNvPr id="46" name="Picture 45">
            <a:extLst>
              <a:ext uri="{FF2B5EF4-FFF2-40B4-BE49-F238E27FC236}">
                <a16:creationId xmlns:a16="http://schemas.microsoft.com/office/drawing/2014/main" id="{6DF3AA83-F613-8B07-5F3F-1AA9CC808890}"/>
              </a:ext>
            </a:extLst>
          </p:cNvPr>
          <p:cNvPicPr>
            <a:picLocks noChangeAspect="1"/>
          </p:cNvPicPr>
          <p:nvPr/>
        </p:nvPicPr>
        <p:blipFill>
          <a:blip r:embed="rId3"/>
          <a:stretch>
            <a:fillRect/>
          </a:stretch>
        </p:blipFill>
        <p:spPr>
          <a:xfrm rot="16984854">
            <a:off x="9389659" y="1528200"/>
            <a:ext cx="1686206" cy="852445"/>
          </a:xfrm>
          <a:prstGeom prst="roundRect">
            <a:avLst>
              <a:gd name="adj" fmla="val 24098"/>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7" name="Picture 46">
            <a:extLst>
              <a:ext uri="{FF2B5EF4-FFF2-40B4-BE49-F238E27FC236}">
                <a16:creationId xmlns:a16="http://schemas.microsoft.com/office/drawing/2014/main" id="{C240FE89-89A0-CC57-1CB4-0459A922F764}"/>
              </a:ext>
            </a:extLst>
          </p:cNvPr>
          <p:cNvPicPr>
            <a:picLocks noChangeAspect="1"/>
          </p:cNvPicPr>
          <p:nvPr/>
        </p:nvPicPr>
        <p:blipFill>
          <a:blip r:embed="rId4"/>
          <a:stretch>
            <a:fillRect/>
          </a:stretch>
        </p:blipFill>
        <p:spPr>
          <a:xfrm>
            <a:off x="9801449" y="3340766"/>
            <a:ext cx="1024217" cy="1018120"/>
          </a:xfrm>
          <a:prstGeom prst="rect">
            <a:avLst/>
          </a:prstGeom>
        </p:spPr>
      </p:pic>
      <p:sp>
        <p:nvSpPr>
          <p:cNvPr id="49" name="Subtitle 48">
            <a:extLst>
              <a:ext uri="{FF2B5EF4-FFF2-40B4-BE49-F238E27FC236}">
                <a16:creationId xmlns:a16="http://schemas.microsoft.com/office/drawing/2014/main" id="{FCFD6706-FBD9-3A1A-4BB6-4C9D45CFB8A8}"/>
              </a:ext>
            </a:extLst>
          </p:cNvPr>
          <p:cNvSpPr>
            <a:spLocks noGrp="1"/>
          </p:cNvSpPr>
          <p:nvPr>
            <p:ph type="subTitle" idx="1"/>
          </p:nvPr>
        </p:nvSpPr>
        <p:spPr>
          <a:xfrm>
            <a:off x="-3229069" y="2047350"/>
            <a:ext cx="3101400" cy="1048800"/>
          </a:xfrm>
        </p:spPr>
        <p:txBody>
          <a:bodyPr/>
          <a:lstStyle/>
          <a:p>
            <a:endParaRPr lang="en-US" dirty="0"/>
          </a:p>
        </p:txBody>
      </p:sp>
      <p:sp>
        <p:nvSpPr>
          <p:cNvPr id="51" name="Content Placeholder 3">
            <a:extLst>
              <a:ext uri="{FF2B5EF4-FFF2-40B4-BE49-F238E27FC236}">
                <a16:creationId xmlns:a16="http://schemas.microsoft.com/office/drawing/2014/main" id="{C2FB5721-5985-7068-8205-5DF3DEA28896}"/>
              </a:ext>
            </a:extLst>
          </p:cNvPr>
          <p:cNvSpPr txBox="1">
            <a:spLocks/>
          </p:cNvSpPr>
          <p:nvPr/>
        </p:nvSpPr>
        <p:spPr>
          <a:xfrm>
            <a:off x="-2133199" y="1366894"/>
            <a:ext cx="2025010" cy="2498124"/>
          </a:xfrm>
          <a:prstGeom prst="rect">
            <a:avLst/>
          </a:prstGeom>
        </p:spPr>
        <p:txBody>
          <a:bodyPr vert="horz" lIns="0" tIns="45720" rIns="0" bIns="45720" rtlCol="0">
            <a:normAutofit fontScale="62500" lnSpcReduction="20000"/>
          </a:bodyPr>
          <a:lst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126"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en-US" sz="3800" b="1" i="0" u="none" strike="noStrike" kern="1200" cap="none" spc="0" normalizeH="0" baseline="0" noProof="0" dirty="0">
                <a:ln>
                  <a:noFill/>
                </a:ln>
                <a:solidFill>
                  <a:schemeClr val="bg1"/>
                </a:solidFill>
                <a:effectLst/>
                <a:uLnTx/>
                <a:uFillTx/>
                <a:latin typeface="Calibri" panose="020F0502020204030204"/>
                <a:ea typeface="+mn-ea"/>
                <a:cs typeface="+mn-cs"/>
              </a:rPr>
              <a:t>Tools</a:t>
            </a:r>
          </a:p>
          <a:p>
            <a:pPr marL="91413" marR="0" lvl="0" indent="-91413" algn="l" defTabSz="914126"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en-US" sz="2900" b="0" i="0" u="none" strike="noStrike" kern="1200" cap="none" spc="0" normalizeH="0" baseline="0" noProof="0" dirty="0" err="1">
                <a:ln>
                  <a:noFill/>
                </a:ln>
                <a:solidFill>
                  <a:schemeClr val="bg1"/>
                </a:solidFill>
                <a:effectLst/>
                <a:uLnTx/>
                <a:uFillTx/>
                <a:latin typeface="Calibri" panose="020F0502020204030204"/>
                <a:ea typeface="+mn-ea"/>
                <a:cs typeface="+mn-cs"/>
              </a:rPr>
              <a:t>Jupyter</a:t>
            </a: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Notebook</a:t>
            </a:r>
          </a:p>
          <a:p>
            <a:pPr marL="91413" marR="0" lvl="0" indent="-91413" algn="l" defTabSz="914126"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en-US" sz="2900" b="0" i="0" u="none" strike="noStrike" kern="1200" cap="none" spc="0" normalizeH="0" baseline="0" noProof="0" dirty="0" err="1">
                <a:ln>
                  <a:noFill/>
                </a:ln>
                <a:solidFill>
                  <a:schemeClr val="bg1"/>
                </a:solidFill>
                <a:effectLst/>
                <a:uLnTx/>
                <a:uFillTx/>
                <a:latin typeface="Calibri" panose="020F0502020204030204"/>
                <a:ea typeface="+mn-ea"/>
                <a:cs typeface="+mn-cs"/>
              </a:rPr>
              <a:t>Pycharm</a:t>
            </a:r>
            <a:endPar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91413" marR="0" lvl="0" indent="-91413" algn="l" defTabSz="914126"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Google </a:t>
            </a:r>
            <a:r>
              <a:rPr kumimoji="0" lang="en-US" sz="2900" b="0" i="0" u="none" strike="noStrike" kern="1200" cap="none" spc="0" normalizeH="0" baseline="0" noProof="0" dirty="0" err="1">
                <a:ln>
                  <a:noFill/>
                </a:ln>
                <a:solidFill>
                  <a:schemeClr val="bg1"/>
                </a:solidFill>
                <a:effectLst/>
                <a:uLnTx/>
                <a:uFillTx/>
                <a:latin typeface="Calibri" panose="020F0502020204030204"/>
                <a:ea typeface="+mn-ea"/>
                <a:cs typeface="+mn-cs"/>
              </a:rPr>
              <a:t>Colab</a:t>
            </a:r>
            <a:endPar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91413" marR="0" lvl="0" indent="-91413" algn="l" defTabSz="914126"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MySQL</a:t>
            </a:r>
          </a:p>
          <a:p>
            <a:pPr marL="0" marR="0" lvl="0" indent="0" algn="l" defTabSz="914126"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endParaRPr kumimoji="0" lang="en-US" sz="1999"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914126"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en-US" sz="1999"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p:txBody>
      </p:sp>
      <p:sp>
        <p:nvSpPr>
          <p:cNvPr id="53" name="Content Placeholder 3">
            <a:extLst>
              <a:ext uri="{FF2B5EF4-FFF2-40B4-BE49-F238E27FC236}">
                <a16:creationId xmlns:a16="http://schemas.microsoft.com/office/drawing/2014/main" id="{155D7B20-7256-1A88-9402-A09223B79C79}"/>
              </a:ext>
            </a:extLst>
          </p:cNvPr>
          <p:cNvSpPr txBox="1">
            <a:spLocks/>
          </p:cNvSpPr>
          <p:nvPr/>
        </p:nvSpPr>
        <p:spPr>
          <a:xfrm>
            <a:off x="2939587" y="5410181"/>
            <a:ext cx="2108623" cy="1552590"/>
          </a:xfrm>
          <a:prstGeom prst="rect">
            <a:avLst/>
          </a:prstGeom>
        </p:spPr>
        <p:txBody>
          <a:bodyPr vert="horz" lIns="0" tIns="45720" rIns="0" bIns="45720" rtlCol="0">
            <a:normAutofit/>
          </a:bodyPr>
          <a:lst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000" b="1" dirty="0">
                <a:solidFill>
                  <a:schemeClr val="bg1"/>
                </a:solidFill>
              </a:rPr>
              <a:t>Language</a:t>
            </a:r>
          </a:p>
          <a:p>
            <a:pPr>
              <a:buFont typeface="Wingdings" panose="05000000000000000000" pitchFamily="2" charset="2"/>
              <a:buChar char="§"/>
            </a:pPr>
            <a:r>
              <a:rPr lang="en-US" sz="2000" dirty="0">
                <a:solidFill>
                  <a:schemeClr val="bg1"/>
                </a:solidFill>
              </a:rPr>
              <a:t> </a:t>
            </a:r>
            <a:r>
              <a:rPr lang="en-US" sz="1600" dirty="0">
                <a:solidFill>
                  <a:schemeClr val="bg1"/>
                </a:solidFill>
              </a:rPr>
              <a:t>SQL</a:t>
            </a:r>
          </a:p>
          <a:p>
            <a:pPr>
              <a:buFont typeface="Wingdings" panose="05000000000000000000" pitchFamily="2" charset="2"/>
              <a:buChar char="§"/>
            </a:pPr>
            <a:r>
              <a:rPr lang="en-US" sz="1600" dirty="0">
                <a:solidFill>
                  <a:schemeClr val="bg1"/>
                </a:solidFill>
              </a:rPr>
              <a:t> Python</a:t>
            </a:r>
          </a:p>
        </p:txBody>
      </p:sp>
      <p:sp>
        <p:nvSpPr>
          <p:cNvPr id="55" name="Content Placeholder 3">
            <a:extLst>
              <a:ext uri="{FF2B5EF4-FFF2-40B4-BE49-F238E27FC236}">
                <a16:creationId xmlns:a16="http://schemas.microsoft.com/office/drawing/2014/main" id="{6EDC79DD-9310-79BC-4BFA-3011D7890857}"/>
              </a:ext>
            </a:extLst>
          </p:cNvPr>
          <p:cNvSpPr txBox="1">
            <a:spLocks/>
          </p:cNvSpPr>
          <p:nvPr/>
        </p:nvSpPr>
        <p:spPr>
          <a:xfrm>
            <a:off x="5048210" y="-3356406"/>
            <a:ext cx="2514600" cy="3084786"/>
          </a:xfrm>
          <a:prstGeom prst="rect">
            <a:avLst/>
          </a:prstGeom>
        </p:spPr>
        <p:txBody>
          <a:bodyPr vert="horz" lIns="0" tIns="45720" rIns="0" bIns="45720" rtlCol="0">
            <a:normAutofit/>
          </a:bodyPr>
          <a:lst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rgbClr val="E48312"/>
              </a:buClr>
              <a:buFont typeface="Calibri" panose="020F0502020204030204" pitchFamily="34" charset="0"/>
              <a:buNone/>
            </a:pPr>
            <a:r>
              <a:rPr lang="en-US" sz="2200" b="1" dirty="0">
                <a:solidFill>
                  <a:schemeClr val="bg1"/>
                </a:solidFill>
                <a:latin typeface="Calibri" panose="020F0502020204030204"/>
              </a:rPr>
              <a:t>Packages</a:t>
            </a:r>
          </a:p>
          <a:p>
            <a:pPr>
              <a:buClr>
                <a:srgbClr val="E48312"/>
              </a:buClr>
              <a:buFont typeface="Wingdings" panose="05000000000000000000" pitchFamily="2" charset="2"/>
              <a:buChar char="§"/>
            </a:pPr>
            <a:r>
              <a:rPr lang="en-US" sz="2900" dirty="0">
                <a:solidFill>
                  <a:schemeClr val="bg1"/>
                </a:solidFill>
                <a:latin typeface="Calibri" panose="020F0502020204030204"/>
              </a:rPr>
              <a:t> </a:t>
            </a:r>
            <a:r>
              <a:rPr lang="en-US" sz="1800" dirty="0" err="1">
                <a:solidFill>
                  <a:schemeClr val="bg1"/>
                </a:solidFill>
                <a:latin typeface="Calibri" panose="020F0502020204030204"/>
              </a:rPr>
              <a:t>Numpy</a:t>
            </a:r>
            <a:endParaRPr lang="en-US" sz="1800" dirty="0">
              <a:solidFill>
                <a:schemeClr val="bg1"/>
              </a:solidFill>
              <a:latin typeface="Calibri" panose="020F0502020204030204"/>
            </a:endParaRPr>
          </a:p>
          <a:p>
            <a:pPr>
              <a:buClr>
                <a:srgbClr val="E48312"/>
              </a:buClr>
              <a:buFont typeface="Wingdings" panose="05000000000000000000" pitchFamily="2" charset="2"/>
              <a:buChar char="§"/>
            </a:pPr>
            <a:r>
              <a:rPr lang="en-US" sz="1800" dirty="0">
                <a:solidFill>
                  <a:schemeClr val="bg1"/>
                </a:solidFill>
                <a:latin typeface="Calibri" panose="020F0502020204030204"/>
              </a:rPr>
              <a:t> Pandas</a:t>
            </a:r>
          </a:p>
          <a:p>
            <a:pPr>
              <a:buClr>
                <a:srgbClr val="E48312"/>
              </a:buClr>
              <a:buFont typeface="Wingdings" panose="05000000000000000000" pitchFamily="2" charset="2"/>
              <a:buChar char="§"/>
            </a:pPr>
            <a:r>
              <a:rPr lang="en-US" sz="1800" dirty="0">
                <a:solidFill>
                  <a:schemeClr val="bg1"/>
                </a:solidFill>
                <a:latin typeface="Calibri" panose="020F0502020204030204"/>
              </a:rPr>
              <a:t> Matplotlib</a:t>
            </a:r>
          </a:p>
          <a:p>
            <a:pPr>
              <a:buClr>
                <a:srgbClr val="E48312"/>
              </a:buClr>
              <a:buFont typeface="Wingdings" panose="05000000000000000000" pitchFamily="2" charset="2"/>
              <a:buChar char="§"/>
            </a:pPr>
            <a:r>
              <a:rPr lang="en-US" sz="1800" dirty="0">
                <a:solidFill>
                  <a:schemeClr val="bg1"/>
                </a:solidFill>
                <a:latin typeface="Calibri" panose="020F0502020204030204"/>
              </a:rPr>
              <a:t> Seaborn</a:t>
            </a:r>
          </a:p>
          <a:p>
            <a:pPr>
              <a:buClr>
                <a:srgbClr val="E48312"/>
              </a:buClr>
              <a:buFont typeface="Wingdings" panose="05000000000000000000" pitchFamily="2" charset="2"/>
              <a:buChar char="§"/>
            </a:pPr>
            <a:r>
              <a:rPr lang="en-US" sz="1800" dirty="0">
                <a:solidFill>
                  <a:schemeClr val="bg1"/>
                </a:solidFill>
                <a:latin typeface="Times New Roman" panose="02020603050405020304" pitchFamily="18" charset="0"/>
              </a:rPr>
              <a:t> Scikit-learn</a:t>
            </a:r>
            <a:endParaRPr lang="en-US" sz="1800" dirty="0">
              <a:solidFill>
                <a:schemeClr val="bg1"/>
              </a:solidFill>
              <a:latin typeface="Calibri" panose="020F0502020204030204"/>
            </a:endParaRPr>
          </a:p>
        </p:txBody>
      </p:sp>
      <p:pic>
        <p:nvPicPr>
          <p:cNvPr id="2" name="Graphic 1">
            <a:extLst>
              <a:ext uri="{FF2B5EF4-FFF2-40B4-BE49-F238E27FC236}">
                <a16:creationId xmlns:a16="http://schemas.microsoft.com/office/drawing/2014/main" id="{7CA64C9C-4863-02A7-2FB6-70168D7ACD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9396" y="5293408"/>
            <a:ext cx="1488392" cy="1488392"/>
          </a:xfrm>
          <a:prstGeom prst="rect">
            <a:avLst/>
          </a:prstGeom>
        </p:spPr>
      </p:pic>
    </p:spTree>
    <p:extLst>
      <p:ext uri="{BB962C8B-B14F-4D97-AF65-F5344CB8AC3E}">
        <p14:creationId xmlns:p14="http://schemas.microsoft.com/office/powerpoint/2010/main" val="252492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3FC0E6-A403-C915-63B3-82995778505E}"/>
              </a:ext>
            </a:extLst>
          </p:cNvPr>
          <p:cNvSpPr>
            <a:spLocks noGrp="1"/>
          </p:cNvSpPr>
          <p:nvPr>
            <p:ph type="title" idx="2"/>
          </p:nvPr>
        </p:nvSpPr>
        <p:spPr>
          <a:xfrm>
            <a:off x="-1108669" y="3717274"/>
            <a:ext cx="981000" cy="577800"/>
          </a:xfrm>
        </p:spPr>
        <p:txBody>
          <a:bodyPr/>
          <a:lstStyle/>
          <a:p>
            <a:endParaRPr lang="en-US" dirty="0"/>
          </a:p>
        </p:txBody>
      </p:sp>
      <p:sp>
        <p:nvSpPr>
          <p:cNvPr id="5" name="Google Shape;435;p25">
            <a:extLst>
              <a:ext uri="{FF2B5EF4-FFF2-40B4-BE49-F238E27FC236}">
                <a16:creationId xmlns:a16="http://schemas.microsoft.com/office/drawing/2014/main" id="{E95B4191-30B7-8EC3-8C8A-FA46B9949790}"/>
              </a:ext>
            </a:extLst>
          </p:cNvPr>
          <p:cNvSpPr txBox="1">
            <a:spLocks noGrp="1"/>
          </p:cNvSpPr>
          <p:nvPr>
            <p:ph type="ctrTitle"/>
          </p:nvPr>
        </p:nvSpPr>
        <p:spPr>
          <a:xfrm>
            <a:off x="0" y="0"/>
            <a:ext cx="2945620" cy="889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solidFill>
                  <a:schemeClr val="accent2"/>
                </a:solidFill>
              </a:rPr>
              <a:t>TRAINING</a:t>
            </a:r>
            <a:endParaRPr sz="2800" dirty="0"/>
          </a:p>
        </p:txBody>
      </p:sp>
      <p:grpSp>
        <p:nvGrpSpPr>
          <p:cNvPr id="6" name="Google Shape;448;p25">
            <a:extLst>
              <a:ext uri="{FF2B5EF4-FFF2-40B4-BE49-F238E27FC236}">
                <a16:creationId xmlns:a16="http://schemas.microsoft.com/office/drawing/2014/main" id="{1C13F110-A9AD-3599-45CC-E9EFA1F418B1}"/>
              </a:ext>
            </a:extLst>
          </p:cNvPr>
          <p:cNvGrpSpPr/>
          <p:nvPr/>
        </p:nvGrpSpPr>
        <p:grpSpPr>
          <a:xfrm rot="16200000">
            <a:off x="1710082" y="-214033"/>
            <a:ext cx="163010" cy="2081323"/>
            <a:chOff x="1608717" y="1280046"/>
            <a:chExt cx="199237" cy="2828935"/>
          </a:xfrm>
        </p:grpSpPr>
        <p:sp>
          <p:nvSpPr>
            <p:cNvPr id="7" name="Google Shape;449;p25">
              <a:extLst>
                <a:ext uri="{FF2B5EF4-FFF2-40B4-BE49-F238E27FC236}">
                  <a16:creationId xmlns:a16="http://schemas.microsoft.com/office/drawing/2014/main" id="{E7D35D40-3974-3DDF-C9E2-A2080D0BB1EA}"/>
                </a:ext>
              </a:extLst>
            </p:cNvPr>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0;p25">
              <a:extLst>
                <a:ext uri="{FF2B5EF4-FFF2-40B4-BE49-F238E27FC236}">
                  <a16:creationId xmlns:a16="http://schemas.microsoft.com/office/drawing/2014/main" id="{D93BB46B-9FFE-E748-A5D7-8F6FDD25488B}"/>
                </a:ext>
              </a:extLst>
            </p:cNvPr>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p25">
              <a:extLst>
                <a:ext uri="{FF2B5EF4-FFF2-40B4-BE49-F238E27FC236}">
                  <a16:creationId xmlns:a16="http://schemas.microsoft.com/office/drawing/2014/main" id="{E85FBEE3-84E0-D314-FE8C-806E9513CF3D}"/>
                </a:ext>
              </a:extLst>
            </p:cNvPr>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774;p54">
            <a:extLst>
              <a:ext uri="{FF2B5EF4-FFF2-40B4-BE49-F238E27FC236}">
                <a16:creationId xmlns:a16="http://schemas.microsoft.com/office/drawing/2014/main" id="{B520C122-9DA5-57DF-D53A-72B279799BF6}"/>
              </a:ext>
            </a:extLst>
          </p:cNvPr>
          <p:cNvGrpSpPr/>
          <p:nvPr/>
        </p:nvGrpSpPr>
        <p:grpSpPr>
          <a:xfrm>
            <a:off x="920610" y="3799420"/>
            <a:ext cx="1085946" cy="895239"/>
            <a:chOff x="844912" y="1681380"/>
            <a:chExt cx="935611" cy="787305"/>
          </a:xfrm>
        </p:grpSpPr>
        <p:grpSp>
          <p:nvGrpSpPr>
            <p:cNvPr id="11" name="Google Shape;8775;p54">
              <a:extLst>
                <a:ext uri="{FF2B5EF4-FFF2-40B4-BE49-F238E27FC236}">
                  <a16:creationId xmlns:a16="http://schemas.microsoft.com/office/drawing/2014/main" id="{6EE75421-F77A-C0CF-3D38-35EF1D04C5FD}"/>
                </a:ext>
              </a:extLst>
            </p:cNvPr>
            <p:cNvGrpSpPr/>
            <p:nvPr/>
          </p:nvGrpSpPr>
          <p:grpSpPr>
            <a:xfrm>
              <a:off x="844912" y="1819635"/>
              <a:ext cx="329836" cy="510016"/>
              <a:chOff x="844912" y="1819635"/>
              <a:chExt cx="329836" cy="510016"/>
            </a:xfrm>
          </p:grpSpPr>
          <p:sp>
            <p:nvSpPr>
              <p:cNvPr id="38" name="Google Shape;8776;p54">
                <a:extLst>
                  <a:ext uri="{FF2B5EF4-FFF2-40B4-BE49-F238E27FC236}">
                    <a16:creationId xmlns:a16="http://schemas.microsoft.com/office/drawing/2014/main" id="{E9E17FD5-3086-016E-2483-EBF906CC0B27}"/>
                  </a:ext>
                </a:extLst>
              </p:cNvPr>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77;p54">
                <a:extLst>
                  <a:ext uri="{FF2B5EF4-FFF2-40B4-BE49-F238E27FC236}">
                    <a16:creationId xmlns:a16="http://schemas.microsoft.com/office/drawing/2014/main" id="{69C5E376-793F-0650-758B-2C2DB97D2855}"/>
                  </a:ext>
                </a:extLst>
              </p:cNvPr>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78;p54">
                <a:extLst>
                  <a:ext uri="{FF2B5EF4-FFF2-40B4-BE49-F238E27FC236}">
                    <a16:creationId xmlns:a16="http://schemas.microsoft.com/office/drawing/2014/main" id="{9290C158-EC12-7B6F-CB97-71B16EA3695C}"/>
                  </a:ext>
                </a:extLst>
              </p:cNvPr>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79;p54">
                <a:extLst>
                  <a:ext uri="{FF2B5EF4-FFF2-40B4-BE49-F238E27FC236}">
                    <a16:creationId xmlns:a16="http://schemas.microsoft.com/office/drawing/2014/main" id="{41346BF9-A14F-3A61-934C-51F115F75F2D}"/>
                  </a:ext>
                </a:extLst>
              </p:cNvPr>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80;p54">
                <a:extLst>
                  <a:ext uri="{FF2B5EF4-FFF2-40B4-BE49-F238E27FC236}">
                    <a16:creationId xmlns:a16="http://schemas.microsoft.com/office/drawing/2014/main" id="{1F8D30B5-63B5-CF97-CCDA-000A755DE688}"/>
                  </a:ext>
                </a:extLst>
              </p:cNvPr>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1;p54">
                <a:extLst>
                  <a:ext uri="{FF2B5EF4-FFF2-40B4-BE49-F238E27FC236}">
                    <a16:creationId xmlns:a16="http://schemas.microsoft.com/office/drawing/2014/main" id="{735617C2-1856-B5D2-749E-3391124407E9}"/>
                  </a:ext>
                </a:extLst>
              </p:cNvPr>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782;p54">
              <a:extLst>
                <a:ext uri="{FF2B5EF4-FFF2-40B4-BE49-F238E27FC236}">
                  <a16:creationId xmlns:a16="http://schemas.microsoft.com/office/drawing/2014/main" id="{9CCB0A5C-DB7E-1D84-78D0-72DCD646F1AB}"/>
                </a:ext>
              </a:extLst>
            </p:cNvPr>
            <p:cNvGrpSpPr/>
            <p:nvPr/>
          </p:nvGrpSpPr>
          <p:grpSpPr>
            <a:xfrm>
              <a:off x="1284601" y="2158168"/>
              <a:ext cx="495923" cy="310517"/>
              <a:chOff x="1284601" y="2158168"/>
              <a:chExt cx="495923" cy="310517"/>
            </a:xfrm>
          </p:grpSpPr>
          <p:sp>
            <p:nvSpPr>
              <p:cNvPr id="26" name="Google Shape;8783;p54">
                <a:extLst>
                  <a:ext uri="{FF2B5EF4-FFF2-40B4-BE49-F238E27FC236}">
                    <a16:creationId xmlns:a16="http://schemas.microsoft.com/office/drawing/2014/main" id="{71C262B7-51F1-F285-7DF4-7C572330F1F5}"/>
                  </a:ext>
                </a:extLst>
              </p:cNvPr>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8784;p54">
                <a:extLst>
                  <a:ext uri="{FF2B5EF4-FFF2-40B4-BE49-F238E27FC236}">
                    <a16:creationId xmlns:a16="http://schemas.microsoft.com/office/drawing/2014/main" id="{74FF86D5-9910-6E81-E391-4DEDF6289BB7}"/>
                  </a:ext>
                </a:extLst>
              </p:cNvPr>
              <p:cNvGrpSpPr/>
              <p:nvPr/>
            </p:nvGrpSpPr>
            <p:grpSpPr>
              <a:xfrm>
                <a:off x="1507666" y="2158168"/>
                <a:ext cx="272858" cy="310517"/>
                <a:chOff x="1507666" y="2158168"/>
                <a:chExt cx="272858" cy="310517"/>
              </a:xfrm>
            </p:grpSpPr>
            <p:grpSp>
              <p:nvGrpSpPr>
                <p:cNvPr id="28" name="Google Shape;8785;p54">
                  <a:extLst>
                    <a:ext uri="{FF2B5EF4-FFF2-40B4-BE49-F238E27FC236}">
                      <a16:creationId xmlns:a16="http://schemas.microsoft.com/office/drawing/2014/main" id="{93E0004F-4AB9-351B-2BC4-377332091058}"/>
                    </a:ext>
                  </a:extLst>
                </p:cNvPr>
                <p:cNvGrpSpPr/>
                <p:nvPr/>
              </p:nvGrpSpPr>
              <p:grpSpPr>
                <a:xfrm>
                  <a:off x="1507666" y="2176104"/>
                  <a:ext cx="166395" cy="273149"/>
                  <a:chOff x="1507666" y="2176104"/>
                  <a:chExt cx="166395" cy="273149"/>
                </a:xfrm>
              </p:grpSpPr>
              <p:sp>
                <p:nvSpPr>
                  <p:cNvPr id="31" name="Google Shape;8786;p54">
                    <a:extLst>
                      <a:ext uri="{FF2B5EF4-FFF2-40B4-BE49-F238E27FC236}">
                        <a16:creationId xmlns:a16="http://schemas.microsoft.com/office/drawing/2014/main" id="{8E7411FF-EB69-9A3F-5EF6-C8C30CFD763C}"/>
                      </a:ext>
                    </a:extLst>
                  </p:cNvPr>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87;p54">
                    <a:extLst>
                      <a:ext uri="{FF2B5EF4-FFF2-40B4-BE49-F238E27FC236}">
                        <a16:creationId xmlns:a16="http://schemas.microsoft.com/office/drawing/2014/main" id="{2C8270CD-1223-D424-1EB7-DFF00F3F33BB}"/>
                      </a:ext>
                    </a:extLst>
                  </p:cNvPr>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88;p54">
                    <a:extLst>
                      <a:ext uri="{FF2B5EF4-FFF2-40B4-BE49-F238E27FC236}">
                        <a16:creationId xmlns:a16="http://schemas.microsoft.com/office/drawing/2014/main" id="{A56B844E-F55D-99A4-49F7-CFEDA7FD8D4D}"/>
                      </a:ext>
                    </a:extLst>
                  </p:cNvPr>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89;p54">
                    <a:extLst>
                      <a:ext uri="{FF2B5EF4-FFF2-40B4-BE49-F238E27FC236}">
                        <a16:creationId xmlns:a16="http://schemas.microsoft.com/office/drawing/2014/main" id="{1CFD49DC-8552-5E15-56BA-6FCCBC48F449}"/>
                      </a:ext>
                    </a:extLst>
                  </p:cNvPr>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90;p54">
                    <a:extLst>
                      <a:ext uri="{FF2B5EF4-FFF2-40B4-BE49-F238E27FC236}">
                        <a16:creationId xmlns:a16="http://schemas.microsoft.com/office/drawing/2014/main" id="{28C13E3D-DE54-3D83-9C4A-894FB9C55070}"/>
                      </a:ext>
                    </a:extLst>
                  </p:cNvPr>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91;p54">
                    <a:extLst>
                      <a:ext uri="{FF2B5EF4-FFF2-40B4-BE49-F238E27FC236}">
                        <a16:creationId xmlns:a16="http://schemas.microsoft.com/office/drawing/2014/main" id="{801AA458-47FE-128B-1678-71B15B0823BD}"/>
                      </a:ext>
                    </a:extLst>
                  </p:cNvPr>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92;p54">
                    <a:extLst>
                      <a:ext uri="{FF2B5EF4-FFF2-40B4-BE49-F238E27FC236}">
                        <a16:creationId xmlns:a16="http://schemas.microsoft.com/office/drawing/2014/main" id="{C9A0DDE9-D743-5EA8-677D-A1BBA9D3E7EB}"/>
                      </a:ext>
                    </a:extLst>
                  </p:cNvPr>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8793;p54">
                  <a:extLst>
                    <a:ext uri="{FF2B5EF4-FFF2-40B4-BE49-F238E27FC236}">
                      <a16:creationId xmlns:a16="http://schemas.microsoft.com/office/drawing/2014/main" id="{A4F9C98E-6A57-1027-B040-E3CC8F0476AC}"/>
                    </a:ext>
                  </a:extLst>
                </p:cNvPr>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94;p54">
                  <a:extLst>
                    <a:ext uri="{FF2B5EF4-FFF2-40B4-BE49-F238E27FC236}">
                      <a16:creationId xmlns:a16="http://schemas.microsoft.com/office/drawing/2014/main" id="{31E6A7FE-5158-A642-328A-F45647622B8C}"/>
                    </a:ext>
                  </a:extLst>
                </p:cNvPr>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8795;p54">
              <a:extLst>
                <a:ext uri="{FF2B5EF4-FFF2-40B4-BE49-F238E27FC236}">
                  <a16:creationId xmlns:a16="http://schemas.microsoft.com/office/drawing/2014/main" id="{C9B6D575-9CFC-A716-9E43-B578E1824538}"/>
                </a:ext>
              </a:extLst>
            </p:cNvPr>
            <p:cNvGrpSpPr/>
            <p:nvPr/>
          </p:nvGrpSpPr>
          <p:grpSpPr>
            <a:xfrm>
              <a:off x="1284601" y="1681380"/>
              <a:ext cx="495923" cy="310517"/>
              <a:chOff x="1284601" y="1681380"/>
              <a:chExt cx="495923" cy="310517"/>
            </a:xfrm>
          </p:grpSpPr>
          <p:sp>
            <p:nvSpPr>
              <p:cNvPr id="14" name="Google Shape;8796;p54">
                <a:extLst>
                  <a:ext uri="{FF2B5EF4-FFF2-40B4-BE49-F238E27FC236}">
                    <a16:creationId xmlns:a16="http://schemas.microsoft.com/office/drawing/2014/main" id="{75D3EFF2-9378-A31D-9D19-EC62F0EBD467}"/>
                  </a:ext>
                </a:extLst>
              </p:cNvPr>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8797;p54">
                <a:extLst>
                  <a:ext uri="{FF2B5EF4-FFF2-40B4-BE49-F238E27FC236}">
                    <a16:creationId xmlns:a16="http://schemas.microsoft.com/office/drawing/2014/main" id="{BEB3354F-E3D1-C74B-9513-F01437E66067}"/>
                  </a:ext>
                </a:extLst>
              </p:cNvPr>
              <p:cNvGrpSpPr/>
              <p:nvPr/>
            </p:nvGrpSpPr>
            <p:grpSpPr>
              <a:xfrm>
                <a:off x="1507666" y="1681380"/>
                <a:ext cx="272858" cy="310517"/>
                <a:chOff x="1507666" y="1681380"/>
                <a:chExt cx="272858" cy="310517"/>
              </a:xfrm>
            </p:grpSpPr>
            <p:grpSp>
              <p:nvGrpSpPr>
                <p:cNvPr id="16" name="Google Shape;8798;p54">
                  <a:extLst>
                    <a:ext uri="{FF2B5EF4-FFF2-40B4-BE49-F238E27FC236}">
                      <a16:creationId xmlns:a16="http://schemas.microsoft.com/office/drawing/2014/main" id="{BBD54E99-BE39-E8A1-121B-46694DA5E92E}"/>
                    </a:ext>
                  </a:extLst>
                </p:cNvPr>
                <p:cNvGrpSpPr/>
                <p:nvPr/>
              </p:nvGrpSpPr>
              <p:grpSpPr>
                <a:xfrm>
                  <a:off x="1507666" y="1700120"/>
                  <a:ext cx="166395" cy="272984"/>
                  <a:chOff x="1507666" y="1700120"/>
                  <a:chExt cx="166395" cy="272984"/>
                </a:xfrm>
              </p:grpSpPr>
              <p:sp>
                <p:nvSpPr>
                  <p:cNvPr id="19" name="Google Shape;8799;p54">
                    <a:extLst>
                      <a:ext uri="{FF2B5EF4-FFF2-40B4-BE49-F238E27FC236}">
                        <a16:creationId xmlns:a16="http://schemas.microsoft.com/office/drawing/2014/main" id="{FC695221-4D1C-8421-420D-797D2BA74279}"/>
                      </a:ext>
                    </a:extLst>
                  </p:cNvPr>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800;p54">
                    <a:extLst>
                      <a:ext uri="{FF2B5EF4-FFF2-40B4-BE49-F238E27FC236}">
                        <a16:creationId xmlns:a16="http://schemas.microsoft.com/office/drawing/2014/main" id="{9F62A785-2A5D-43F6-115F-BFAB0B58E476}"/>
                      </a:ext>
                    </a:extLst>
                  </p:cNvPr>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801;p54">
                    <a:extLst>
                      <a:ext uri="{FF2B5EF4-FFF2-40B4-BE49-F238E27FC236}">
                        <a16:creationId xmlns:a16="http://schemas.microsoft.com/office/drawing/2014/main" id="{96FBBF25-B2F7-69A6-A6A1-AC1977669F08}"/>
                      </a:ext>
                    </a:extLst>
                  </p:cNvPr>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02;p54">
                    <a:extLst>
                      <a:ext uri="{FF2B5EF4-FFF2-40B4-BE49-F238E27FC236}">
                        <a16:creationId xmlns:a16="http://schemas.microsoft.com/office/drawing/2014/main" id="{7A0BB42B-0978-CA44-AB8C-D58589B23F1F}"/>
                      </a:ext>
                    </a:extLst>
                  </p:cNvPr>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803;p54">
                    <a:extLst>
                      <a:ext uri="{FF2B5EF4-FFF2-40B4-BE49-F238E27FC236}">
                        <a16:creationId xmlns:a16="http://schemas.microsoft.com/office/drawing/2014/main" id="{FECEE4A6-C4CE-ACA7-9EFE-933F0B5EC51A}"/>
                      </a:ext>
                    </a:extLst>
                  </p:cNvPr>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804;p54">
                    <a:extLst>
                      <a:ext uri="{FF2B5EF4-FFF2-40B4-BE49-F238E27FC236}">
                        <a16:creationId xmlns:a16="http://schemas.microsoft.com/office/drawing/2014/main" id="{CDFDC033-69A1-C60D-146A-7554CB739111}"/>
                      </a:ext>
                    </a:extLst>
                  </p:cNvPr>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805;p54">
                    <a:extLst>
                      <a:ext uri="{FF2B5EF4-FFF2-40B4-BE49-F238E27FC236}">
                        <a16:creationId xmlns:a16="http://schemas.microsoft.com/office/drawing/2014/main" id="{8A6CF779-48CB-5640-D61F-357D0EE6B2A8}"/>
                      </a:ext>
                    </a:extLst>
                  </p:cNvPr>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8806;p54">
                  <a:extLst>
                    <a:ext uri="{FF2B5EF4-FFF2-40B4-BE49-F238E27FC236}">
                      <a16:creationId xmlns:a16="http://schemas.microsoft.com/office/drawing/2014/main" id="{340B42CF-84F4-B5E3-9BC5-B870C931A5EC}"/>
                    </a:ext>
                  </a:extLst>
                </p:cNvPr>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807;p54">
                  <a:extLst>
                    <a:ext uri="{FF2B5EF4-FFF2-40B4-BE49-F238E27FC236}">
                      <a16:creationId xmlns:a16="http://schemas.microsoft.com/office/drawing/2014/main" id="{C2BBA335-A74D-D3D8-F913-CF6C8CE38D02}"/>
                    </a:ext>
                  </a:extLst>
                </p:cNvPr>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4" name="Picture 43">
            <a:extLst>
              <a:ext uri="{FF2B5EF4-FFF2-40B4-BE49-F238E27FC236}">
                <a16:creationId xmlns:a16="http://schemas.microsoft.com/office/drawing/2014/main" id="{CBAD185B-E1D7-C35E-328D-8F513794E39B}"/>
              </a:ext>
            </a:extLst>
          </p:cNvPr>
          <p:cNvPicPr>
            <a:picLocks noChangeAspect="1"/>
          </p:cNvPicPr>
          <p:nvPr/>
        </p:nvPicPr>
        <p:blipFill>
          <a:blip r:embed="rId2"/>
          <a:stretch>
            <a:fillRect/>
          </a:stretch>
        </p:blipFill>
        <p:spPr>
          <a:xfrm>
            <a:off x="7509577" y="295458"/>
            <a:ext cx="1088763" cy="1088763"/>
          </a:xfrm>
          <a:prstGeom prst="rect">
            <a:avLst/>
          </a:prstGeom>
        </p:spPr>
      </p:pic>
      <p:pic>
        <p:nvPicPr>
          <p:cNvPr id="46" name="Picture 45">
            <a:extLst>
              <a:ext uri="{FF2B5EF4-FFF2-40B4-BE49-F238E27FC236}">
                <a16:creationId xmlns:a16="http://schemas.microsoft.com/office/drawing/2014/main" id="{6DF3AA83-F613-8B07-5F3F-1AA9CC808890}"/>
              </a:ext>
            </a:extLst>
          </p:cNvPr>
          <p:cNvPicPr>
            <a:picLocks noChangeAspect="1"/>
          </p:cNvPicPr>
          <p:nvPr/>
        </p:nvPicPr>
        <p:blipFill>
          <a:blip r:embed="rId3"/>
          <a:stretch>
            <a:fillRect/>
          </a:stretch>
        </p:blipFill>
        <p:spPr>
          <a:xfrm rot="21104190">
            <a:off x="7226018" y="1715817"/>
            <a:ext cx="1686206" cy="852445"/>
          </a:xfrm>
          <a:prstGeom prst="roundRect">
            <a:avLst>
              <a:gd name="adj" fmla="val 24098"/>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7" name="Picture 46">
            <a:extLst>
              <a:ext uri="{FF2B5EF4-FFF2-40B4-BE49-F238E27FC236}">
                <a16:creationId xmlns:a16="http://schemas.microsoft.com/office/drawing/2014/main" id="{C240FE89-89A0-CC57-1CB4-0459A922F764}"/>
              </a:ext>
            </a:extLst>
          </p:cNvPr>
          <p:cNvPicPr>
            <a:picLocks noChangeAspect="1"/>
          </p:cNvPicPr>
          <p:nvPr/>
        </p:nvPicPr>
        <p:blipFill>
          <a:blip r:embed="rId4"/>
          <a:stretch>
            <a:fillRect/>
          </a:stretch>
        </p:blipFill>
        <p:spPr>
          <a:xfrm>
            <a:off x="8033760" y="2957190"/>
            <a:ext cx="1024217" cy="1018120"/>
          </a:xfrm>
          <a:prstGeom prst="rect">
            <a:avLst/>
          </a:prstGeom>
        </p:spPr>
      </p:pic>
      <p:sp>
        <p:nvSpPr>
          <p:cNvPr id="49" name="Subtitle 48">
            <a:extLst>
              <a:ext uri="{FF2B5EF4-FFF2-40B4-BE49-F238E27FC236}">
                <a16:creationId xmlns:a16="http://schemas.microsoft.com/office/drawing/2014/main" id="{FCFD6706-FBD9-3A1A-4BB6-4C9D45CFB8A8}"/>
              </a:ext>
            </a:extLst>
          </p:cNvPr>
          <p:cNvSpPr>
            <a:spLocks noGrp="1"/>
          </p:cNvSpPr>
          <p:nvPr>
            <p:ph type="subTitle" idx="1"/>
          </p:nvPr>
        </p:nvSpPr>
        <p:spPr>
          <a:xfrm>
            <a:off x="-3229069" y="2047350"/>
            <a:ext cx="3101400" cy="1048800"/>
          </a:xfrm>
        </p:spPr>
        <p:txBody>
          <a:bodyPr/>
          <a:lstStyle/>
          <a:p>
            <a:endParaRPr lang="en-US" dirty="0"/>
          </a:p>
        </p:txBody>
      </p:sp>
      <p:sp>
        <p:nvSpPr>
          <p:cNvPr id="51" name="Content Placeholder 3">
            <a:extLst>
              <a:ext uri="{FF2B5EF4-FFF2-40B4-BE49-F238E27FC236}">
                <a16:creationId xmlns:a16="http://schemas.microsoft.com/office/drawing/2014/main" id="{C2FB5721-5985-7068-8205-5DF3DEA28896}"/>
              </a:ext>
            </a:extLst>
          </p:cNvPr>
          <p:cNvSpPr txBox="1">
            <a:spLocks/>
          </p:cNvSpPr>
          <p:nvPr/>
        </p:nvSpPr>
        <p:spPr>
          <a:xfrm>
            <a:off x="920610" y="1328525"/>
            <a:ext cx="2025010" cy="2498124"/>
          </a:xfrm>
          <a:prstGeom prst="rect">
            <a:avLst/>
          </a:prstGeom>
        </p:spPr>
        <p:txBody>
          <a:bodyPr vert="horz" lIns="0" tIns="45720" rIns="0" bIns="45720" rtlCol="0">
            <a:normAutofit fontScale="47500" lnSpcReduction="20000"/>
          </a:bodyPr>
          <a:lst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126"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en-US" sz="3800" b="1" i="0" u="none" strike="noStrike" kern="1200" cap="none" spc="0" normalizeH="0" baseline="0" noProof="0" dirty="0">
                <a:ln>
                  <a:noFill/>
                </a:ln>
                <a:solidFill>
                  <a:schemeClr val="bg1"/>
                </a:solidFill>
                <a:effectLst/>
                <a:uLnTx/>
                <a:uFillTx/>
                <a:latin typeface="Calibri" panose="020F0502020204030204"/>
                <a:ea typeface="+mn-ea"/>
                <a:cs typeface="+mn-cs"/>
              </a:rPr>
              <a:t>Tools</a:t>
            </a:r>
          </a:p>
          <a:p>
            <a:pPr marL="91413" marR="0" lvl="0" indent="-91413" algn="l" defTabSz="914126"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en-US" sz="2900" b="0" i="0" u="none" strike="noStrike" kern="1200" cap="none" spc="0" normalizeH="0" baseline="0" noProof="0" dirty="0" err="1">
                <a:ln>
                  <a:noFill/>
                </a:ln>
                <a:solidFill>
                  <a:schemeClr val="bg1"/>
                </a:solidFill>
                <a:effectLst/>
                <a:uLnTx/>
                <a:uFillTx/>
                <a:latin typeface="Calibri" panose="020F0502020204030204"/>
                <a:ea typeface="+mn-ea"/>
                <a:cs typeface="+mn-cs"/>
              </a:rPr>
              <a:t>Jupyter</a:t>
            </a: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Notebook</a:t>
            </a:r>
          </a:p>
          <a:p>
            <a:pPr marL="91413" marR="0" lvl="0" indent="-91413" algn="l" defTabSz="914126"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en-US" sz="2900" b="0" i="0" u="none" strike="noStrike" kern="1200" cap="none" spc="0" normalizeH="0" baseline="0" noProof="0" dirty="0" err="1">
                <a:ln>
                  <a:noFill/>
                </a:ln>
                <a:solidFill>
                  <a:schemeClr val="bg1"/>
                </a:solidFill>
                <a:effectLst/>
                <a:uLnTx/>
                <a:uFillTx/>
                <a:latin typeface="Calibri" panose="020F0502020204030204"/>
                <a:ea typeface="+mn-ea"/>
                <a:cs typeface="+mn-cs"/>
              </a:rPr>
              <a:t>Pycharm</a:t>
            </a:r>
            <a:endPar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91413" marR="0" lvl="0" indent="-91413" algn="l" defTabSz="914126"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Google </a:t>
            </a:r>
            <a:r>
              <a:rPr kumimoji="0" lang="en-US" sz="2900" b="0" i="0" u="none" strike="noStrike" kern="1200" cap="none" spc="0" normalizeH="0" baseline="0" noProof="0" dirty="0" err="1">
                <a:ln>
                  <a:noFill/>
                </a:ln>
                <a:solidFill>
                  <a:schemeClr val="bg1"/>
                </a:solidFill>
                <a:effectLst/>
                <a:uLnTx/>
                <a:uFillTx/>
                <a:latin typeface="Calibri" panose="020F0502020204030204"/>
                <a:ea typeface="+mn-ea"/>
                <a:cs typeface="+mn-cs"/>
              </a:rPr>
              <a:t>Colab</a:t>
            </a:r>
            <a:endPar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91413" marR="0" lvl="0" indent="-91413" algn="l" defTabSz="914126"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 MySQL</a:t>
            </a:r>
          </a:p>
          <a:p>
            <a:pPr marL="91413" marR="0" lvl="0" indent="-91413" algn="l" defTabSz="914126"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
              <a:tabLst/>
              <a:defRPr/>
            </a:pPr>
            <a:r>
              <a:rPr kumimoji="0" lang="en-US" sz="2900" b="0" i="0" u="none" strike="noStrike" kern="1200" cap="none" spc="0" normalizeH="0" baseline="0" noProof="0" dirty="0">
                <a:ln>
                  <a:noFill/>
                </a:ln>
                <a:solidFill>
                  <a:schemeClr val="bg1"/>
                </a:solidFill>
                <a:effectLst/>
                <a:uLnTx/>
                <a:uFillTx/>
                <a:latin typeface="Calibri" panose="020F0502020204030204"/>
                <a:ea typeface="+mn-ea"/>
                <a:cs typeface="+mn-cs"/>
              </a:rPr>
              <a:t>Power BI</a:t>
            </a:r>
          </a:p>
          <a:p>
            <a:pPr marL="0" marR="0" lvl="0" indent="0" algn="l" defTabSz="914126"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endParaRPr kumimoji="0" lang="en-US" sz="1999"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914126"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en-US" sz="1999"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p:txBody>
      </p:sp>
      <p:sp>
        <p:nvSpPr>
          <p:cNvPr id="53" name="Content Placeholder 3">
            <a:extLst>
              <a:ext uri="{FF2B5EF4-FFF2-40B4-BE49-F238E27FC236}">
                <a16:creationId xmlns:a16="http://schemas.microsoft.com/office/drawing/2014/main" id="{155D7B20-7256-1A88-9402-A09223B79C79}"/>
              </a:ext>
            </a:extLst>
          </p:cNvPr>
          <p:cNvSpPr txBox="1">
            <a:spLocks/>
          </p:cNvSpPr>
          <p:nvPr/>
        </p:nvSpPr>
        <p:spPr>
          <a:xfrm>
            <a:off x="2939587" y="2714688"/>
            <a:ext cx="2108623" cy="1552590"/>
          </a:xfrm>
          <a:prstGeom prst="rect">
            <a:avLst/>
          </a:prstGeom>
        </p:spPr>
        <p:txBody>
          <a:bodyPr vert="horz" lIns="0" tIns="45720" rIns="0" bIns="45720" rtlCol="0">
            <a:normAutofit/>
          </a:bodyPr>
          <a:lst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000" b="1" dirty="0">
                <a:solidFill>
                  <a:schemeClr val="bg1"/>
                </a:solidFill>
              </a:rPr>
              <a:t>Language</a:t>
            </a:r>
          </a:p>
          <a:p>
            <a:pPr>
              <a:buFont typeface="Wingdings" panose="05000000000000000000" pitchFamily="2" charset="2"/>
              <a:buChar char="§"/>
            </a:pPr>
            <a:r>
              <a:rPr lang="en-US" sz="2000" dirty="0">
                <a:solidFill>
                  <a:schemeClr val="bg1"/>
                </a:solidFill>
              </a:rPr>
              <a:t> </a:t>
            </a:r>
            <a:r>
              <a:rPr lang="en-US" sz="1600" dirty="0">
                <a:solidFill>
                  <a:schemeClr val="bg1"/>
                </a:solidFill>
              </a:rPr>
              <a:t>SQL</a:t>
            </a:r>
          </a:p>
          <a:p>
            <a:pPr>
              <a:buFont typeface="Wingdings" panose="05000000000000000000" pitchFamily="2" charset="2"/>
              <a:buChar char="§"/>
            </a:pPr>
            <a:r>
              <a:rPr lang="en-US" sz="1600" dirty="0">
                <a:solidFill>
                  <a:schemeClr val="bg1"/>
                </a:solidFill>
              </a:rPr>
              <a:t> Python</a:t>
            </a:r>
          </a:p>
        </p:txBody>
      </p:sp>
      <p:sp>
        <p:nvSpPr>
          <p:cNvPr id="55" name="Content Placeholder 3">
            <a:extLst>
              <a:ext uri="{FF2B5EF4-FFF2-40B4-BE49-F238E27FC236}">
                <a16:creationId xmlns:a16="http://schemas.microsoft.com/office/drawing/2014/main" id="{6EDC79DD-9310-79BC-4BFA-3011D7890857}"/>
              </a:ext>
            </a:extLst>
          </p:cNvPr>
          <p:cNvSpPr txBox="1">
            <a:spLocks/>
          </p:cNvSpPr>
          <p:nvPr/>
        </p:nvSpPr>
        <p:spPr>
          <a:xfrm>
            <a:off x="5048210" y="1029357"/>
            <a:ext cx="2514600" cy="3084786"/>
          </a:xfrm>
          <a:prstGeom prst="rect">
            <a:avLst/>
          </a:prstGeom>
        </p:spPr>
        <p:txBody>
          <a:bodyPr vert="horz" lIns="0" tIns="45720" rIns="0" bIns="45720" rtlCol="0">
            <a:normAutofit/>
          </a:bodyPr>
          <a:lst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rgbClr val="E48312"/>
              </a:buClr>
              <a:buFont typeface="Calibri" panose="020F0502020204030204" pitchFamily="34" charset="0"/>
              <a:buNone/>
            </a:pPr>
            <a:r>
              <a:rPr lang="en-US" sz="2200" b="1" dirty="0">
                <a:solidFill>
                  <a:schemeClr val="bg1"/>
                </a:solidFill>
                <a:latin typeface="Calibri" panose="020F0502020204030204"/>
              </a:rPr>
              <a:t>Packages</a:t>
            </a:r>
          </a:p>
          <a:p>
            <a:pPr>
              <a:buClr>
                <a:srgbClr val="E48312"/>
              </a:buClr>
              <a:buFont typeface="Wingdings" panose="05000000000000000000" pitchFamily="2" charset="2"/>
              <a:buChar char="§"/>
            </a:pPr>
            <a:r>
              <a:rPr lang="en-US" sz="2900" dirty="0">
                <a:solidFill>
                  <a:schemeClr val="bg1"/>
                </a:solidFill>
                <a:latin typeface="Calibri" panose="020F0502020204030204"/>
              </a:rPr>
              <a:t> </a:t>
            </a:r>
            <a:r>
              <a:rPr lang="en-US" sz="1800" dirty="0" err="1">
                <a:solidFill>
                  <a:schemeClr val="bg1"/>
                </a:solidFill>
                <a:latin typeface="Calibri" panose="020F0502020204030204"/>
              </a:rPr>
              <a:t>Numpy</a:t>
            </a:r>
            <a:endParaRPr lang="en-US" sz="1800" dirty="0">
              <a:solidFill>
                <a:schemeClr val="bg1"/>
              </a:solidFill>
              <a:latin typeface="Calibri" panose="020F0502020204030204"/>
            </a:endParaRPr>
          </a:p>
          <a:p>
            <a:pPr>
              <a:buClr>
                <a:srgbClr val="E48312"/>
              </a:buClr>
              <a:buFont typeface="Wingdings" panose="05000000000000000000" pitchFamily="2" charset="2"/>
              <a:buChar char="§"/>
            </a:pPr>
            <a:r>
              <a:rPr lang="en-US" sz="1800" dirty="0">
                <a:solidFill>
                  <a:schemeClr val="bg1"/>
                </a:solidFill>
                <a:latin typeface="Calibri" panose="020F0502020204030204"/>
              </a:rPr>
              <a:t> Pandas</a:t>
            </a:r>
          </a:p>
          <a:p>
            <a:pPr>
              <a:buClr>
                <a:srgbClr val="E48312"/>
              </a:buClr>
              <a:buFont typeface="Wingdings" panose="05000000000000000000" pitchFamily="2" charset="2"/>
              <a:buChar char="§"/>
            </a:pPr>
            <a:r>
              <a:rPr lang="en-US" sz="1800" dirty="0">
                <a:solidFill>
                  <a:schemeClr val="bg1"/>
                </a:solidFill>
                <a:latin typeface="Calibri" panose="020F0502020204030204"/>
              </a:rPr>
              <a:t> Matplotlib</a:t>
            </a:r>
          </a:p>
          <a:p>
            <a:pPr>
              <a:buClr>
                <a:srgbClr val="E48312"/>
              </a:buClr>
              <a:buFont typeface="Wingdings" panose="05000000000000000000" pitchFamily="2" charset="2"/>
              <a:buChar char="§"/>
            </a:pPr>
            <a:r>
              <a:rPr lang="en-US" sz="1800" dirty="0">
                <a:solidFill>
                  <a:schemeClr val="bg1"/>
                </a:solidFill>
                <a:latin typeface="Calibri" panose="020F0502020204030204"/>
              </a:rPr>
              <a:t> Seaborn</a:t>
            </a:r>
          </a:p>
          <a:p>
            <a:pPr>
              <a:buClr>
                <a:srgbClr val="E48312"/>
              </a:buClr>
              <a:buFont typeface="Wingdings" panose="05000000000000000000" pitchFamily="2" charset="2"/>
              <a:buChar char="§"/>
            </a:pPr>
            <a:r>
              <a:rPr lang="en-US" sz="1800" dirty="0">
                <a:solidFill>
                  <a:schemeClr val="bg1"/>
                </a:solidFill>
                <a:latin typeface="Times New Roman" panose="02020603050405020304" pitchFamily="18" charset="0"/>
              </a:rPr>
              <a:t> </a:t>
            </a:r>
            <a:r>
              <a:rPr lang="en-US" sz="1800" dirty="0">
                <a:solidFill>
                  <a:schemeClr val="bg1"/>
                </a:solidFill>
                <a:latin typeface="Calibri" panose="020F0502020204030204" pitchFamily="34" charset="0"/>
                <a:cs typeface="Calibri" panose="020F0502020204030204" pitchFamily="34" charset="0"/>
              </a:rPr>
              <a:t>Scikit-learn</a:t>
            </a:r>
          </a:p>
        </p:txBody>
      </p:sp>
      <p:pic>
        <p:nvPicPr>
          <p:cNvPr id="3" name="Graphic 2">
            <a:extLst>
              <a:ext uri="{FF2B5EF4-FFF2-40B4-BE49-F238E27FC236}">
                <a16:creationId xmlns:a16="http://schemas.microsoft.com/office/drawing/2014/main" id="{42D7812B-86C6-364C-272E-6788BAFED6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1240" y="3637350"/>
            <a:ext cx="1353580" cy="1353580"/>
          </a:xfrm>
          <a:prstGeom prst="rect">
            <a:avLst/>
          </a:prstGeom>
        </p:spPr>
      </p:pic>
    </p:spTree>
    <p:extLst>
      <p:ext uri="{BB962C8B-B14F-4D97-AF65-F5344CB8AC3E}">
        <p14:creationId xmlns:p14="http://schemas.microsoft.com/office/powerpoint/2010/main" val="1223778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416704" y="507659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 </a:t>
            </a:r>
            <a:endParaRPr dirty="0"/>
          </a:p>
        </p:txBody>
      </p:sp>
      <p:sp>
        <p:nvSpPr>
          <p:cNvPr id="472" name="Google Shape;472;p27"/>
          <p:cNvSpPr txBox="1">
            <a:spLocks noGrp="1"/>
          </p:cNvSpPr>
          <p:nvPr>
            <p:ph type="subTitle" idx="1"/>
          </p:nvPr>
        </p:nvSpPr>
        <p:spPr>
          <a:xfrm>
            <a:off x="6458629" y="5654390"/>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DIFRRENT CLASSIFICATION,</a:t>
            </a:r>
          </a:p>
          <a:p>
            <a:pPr marL="0" lvl="0" indent="0" algn="l" rtl="0">
              <a:spcBef>
                <a:spcPts val="0"/>
              </a:spcBef>
              <a:spcAft>
                <a:spcPts val="0"/>
              </a:spcAft>
              <a:buNone/>
            </a:pPr>
            <a:r>
              <a:rPr lang="en" dirty="0"/>
              <a:t>REGRESSION ALGORITHMS</a:t>
            </a:r>
            <a:endParaRPr dirty="0"/>
          </a:p>
        </p:txBody>
      </p:sp>
      <p:sp>
        <p:nvSpPr>
          <p:cNvPr id="473" name="Google Shape;473;p27"/>
          <p:cNvSpPr txBox="1">
            <a:spLocks noGrp="1"/>
          </p:cNvSpPr>
          <p:nvPr>
            <p:ph type="ctrTitle" idx="4"/>
          </p:nvPr>
        </p:nvSpPr>
        <p:spPr>
          <a:xfrm>
            <a:off x="3917552" y="5301833"/>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 &amp;</a:t>
            </a:r>
            <a:br>
              <a:rPr lang="en-US" dirty="0"/>
            </a:br>
            <a:r>
              <a:rPr lang="en-US" dirty="0"/>
              <a:t>LIBRARIES </a:t>
            </a:r>
            <a:endParaRPr dirty="0"/>
          </a:p>
        </p:txBody>
      </p:sp>
      <p:sp>
        <p:nvSpPr>
          <p:cNvPr id="474" name="Google Shape;474;p27"/>
          <p:cNvSpPr txBox="1">
            <a:spLocks noGrp="1"/>
          </p:cNvSpPr>
          <p:nvPr>
            <p:ph type="ctrTitle"/>
          </p:nvPr>
        </p:nvSpPr>
        <p:spPr>
          <a:xfrm>
            <a:off x="1043301" y="5419242"/>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AJILE &amp; JIRA </a:t>
            </a:r>
            <a:br>
              <a:rPr lang="en-US" dirty="0"/>
            </a:br>
            <a:r>
              <a:rPr lang="en-US" dirty="0"/>
              <a:t>GIT &amp; GITHUB</a:t>
            </a:r>
          </a:p>
        </p:txBody>
      </p:sp>
      <p:sp>
        <p:nvSpPr>
          <p:cNvPr id="475" name="Google Shape;475;p27"/>
          <p:cNvSpPr txBox="1">
            <a:spLocks noGrp="1"/>
          </p:cNvSpPr>
          <p:nvPr>
            <p:ph type="subTitle" idx="2"/>
          </p:nvPr>
        </p:nvSpPr>
        <p:spPr>
          <a:xfrm>
            <a:off x="1043301" y="598031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INCLUDING SELF PACED COURCE</a:t>
            </a:r>
            <a:endParaRPr dirty="0"/>
          </a:p>
        </p:txBody>
      </p:sp>
      <p:sp>
        <p:nvSpPr>
          <p:cNvPr id="476" name="Google Shape;476;p27"/>
          <p:cNvSpPr txBox="1">
            <a:spLocks noGrp="1"/>
          </p:cNvSpPr>
          <p:nvPr>
            <p:ph type="title" idx="3"/>
          </p:nvPr>
        </p:nvSpPr>
        <p:spPr>
          <a:xfrm>
            <a:off x="-897600" y="262489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7" name="Google Shape;477;p27"/>
          <p:cNvSpPr txBox="1">
            <a:spLocks noGrp="1"/>
          </p:cNvSpPr>
          <p:nvPr>
            <p:ph type="subTitle" idx="5"/>
          </p:nvPr>
        </p:nvSpPr>
        <p:spPr>
          <a:xfrm>
            <a:off x="3865677" y="5712639"/>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PANDAS,NUMPY,</a:t>
            </a:r>
          </a:p>
          <a:p>
            <a:pPr marL="0" lvl="0" indent="0" algn="l" rtl="0">
              <a:spcBef>
                <a:spcPts val="0"/>
              </a:spcBef>
              <a:spcAft>
                <a:spcPts val="0"/>
              </a:spcAft>
              <a:buNone/>
            </a:pPr>
            <a:r>
              <a:rPr lang="en" dirty="0"/>
              <a:t>MATPLOTLIB,</a:t>
            </a:r>
          </a:p>
          <a:p>
            <a:pPr marL="0" lvl="0" indent="0" algn="l" rtl="0">
              <a:spcBef>
                <a:spcPts val="0"/>
              </a:spcBef>
              <a:spcAft>
                <a:spcPts val="0"/>
              </a:spcAft>
              <a:buNone/>
            </a:pPr>
            <a:r>
              <a:rPr lang="en" dirty="0"/>
              <a:t>SEABORN</a:t>
            </a:r>
            <a:endParaRPr dirty="0"/>
          </a:p>
        </p:txBody>
      </p:sp>
      <p:sp>
        <p:nvSpPr>
          <p:cNvPr id="478" name="Google Shape;478;p27"/>
          <p:cNvSpPr txBox="1">
            <a:spLocks noGrp="1"/>
          </p:cNvSpPr>
          <p:nvPr>
            <p:ph type="title" idx="6"/>
          </p:nvPr>
        </p:nvSpPr>
        <p:spPr>
          <a:xfrm>
            <a:off x="3917552" y="-61814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Training</a:t>
            </a:r>
            <a:endParaRPr dirty="0"/>
          </a:p>
        </p:txBody>
      </p:sp>
      <p:sp>
        <p:nvSpPr>
          <p:cNvPr id="480" name="Google Shape;480;p27"/>
          <p:cNvSpPr txBox="1">
            <a:spLocks noGrp="1"/>
          </p:cNvSpPr>
          <p:nvPr>
            <p:ph type="title" idx="9"/>
          </p:nvPr>
        </p:nvSpPr>
        <p:spPr>
          <a:xfrm>
            <a:off x="10817959" y="262489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2913"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cxnSpLocks/>
          </p:cNvCxnSpPr>
          <p:nvPr/>
        </p:nvCxnSpPr>
        <p:spPr>
          <a:xfrm>
            <a:off x="-897600" y="1940986"/>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cxnSpLocks/>
          </p:cNvCxnSpPr>
          <p:nvPr/>
        </p:nvCxnSpPr>
        <p:spPr>
          <a:xfrm>
            <a:off x="3942227" y="-131496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cxnSpLocks/>
          </p:cNvCxnSpPr>
          <p:nvPr/>
        </p:nvCxnSpPr>
        <p:spPr>
          <a:xfrm rot="10800000" flipH="1" flipV="1">
            <a:off x="10576431" y="1935801"/>
            <a:ext cx="2791" cy="959987"/>
          </a:xfrm>
          <a:prstGeom prst="bentConnector3">
            <a:avLst>
              <a:gd name="adj1" fmla="val -8190613"/>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3906" y="170787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416704" y="507659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 </a:t>
            </a:r>
            <a:endParaRPr dirty="0"/>
          </a:p>
        </p:txBody>
      </p:sp>
      <p:sp>
        <p:nvSpPr>
          <p:cNvPr id="472" name="Google Shape;472;p27"/>
          <p:cNvSpPr txBox="1">
            <a:spLocks noGrp="1"/>
          </p:cNvSpPr>
          <p:nvPr>
            <p:ph type="subTitle" idx="1"/>
          </p:nvPr>
        </p:nvSpPr>
        <p:spPr>
          <a:xfrm>
            <a:off x="6458629" y="5654390"/>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DIFRRENT CLASSIFICATION,</a:t>
            </a:r>
          </a:p>
          <a:p>
            <a:pPr marL="0" lvl="0" indent="0" algn="l" rtl="0">
              <a:spcBef>
                <a:spcPts val="0"/>
              </a:spcBef>
              <a:spcAft>
                <a:spcPts val="0"/>
              </a:spcAft>
              <a:buNone/>
            </a:pPr>
            <a:r>
              <a:rPr lang="en" dirty="0"/>
              <a:t>REGRESSION ALGORITHMS</a:t>
            </a:r>
            <a:endParaRPr dirty="0"/>
          </a:p>
        </p:txBody>
      </p:sp>
      <p:sp>
        <p:nvSpPr>
          <p:cNvPr id="473" name="Google Shape;473;p27"/>
          <p:cNvSpPr txBox="1">
            <a:spLocks noGrp="1"/>
          </p:cNvSpPr>
          <p:nvPr>
            <p:ph type="ctrTitle" idx="4"/>
          </p:nvPr>
        </p:nvSpPr>
        <p:spPr>
          <a:xfrm>
            <a:off x="3917552" y="5301833"/>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 &amp;</a:t>
            </a:r>
            <a:br>
              <a:rPr lang="en-US" dirty="0"/>
            </a:br>
            <a:r>
              <a:rPr lang="en-US" dirty="0"/>
              <a:t>LIBRARIES </a:t>
            </a:r>
            <a:endParaRPr dirty="0"/>
          </a:p>
        </p:txBody>
      </p:sp>
      <p:sp>
        <p:nvSpPr>
          <p:cNvPr id="474" name="Google Shape;474;p27"/>
          <p:cNvSpPr txBox="1">
            <a:spLocks noGrp="1"/>
          </p:cNvSpPr>
          <p:nvPr>
            <p:ph type="ctrTitle"/>
          </p:nvPr>
        </p:nvSpPr>
        <p:spPr>
          <a:xfrm>
            <a:off x="1043301" y="3510021"/>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AJILE &amp; JIRA </a:t>
            </a:r>
            <a:br>
              <a:rPr lang="en-US" dirty="0"/>
            </a:br>
            <a:r>
              <a:rPr lang="en-US" dirty="0"/>
              <a:t>GIT &amp; GITHUB</a:t>
            </a:r>
          </a:p>
        </p:txBody>
      </p:sp>
      <p:sp>
        <p:nvSpPr>
          <p:cNvPr id="475" name="Google Shape;475;p27"/>
          <p:cNvSpPr txBox="1">
            <a:spLocks noGrp="1"/>
          </p:cNvSpPr>
          <p:nvPr>
            <p:ph type="subTitle" idx="2"/>
          </p:nvPr>
        </p:nvSpPr>
        <p:spPr>
          <a:xfrm>
            <a:off x="1043301" y="4139459"/>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INCLUDING SELF PACED COURCE</a:t>
            </a:r>
            <a:endParaRPr dirty="0"/>
          </a:p>
        </p:txBody>
      </p:sp>
      <p:sp>
        <p:nvSpPr>
          <p:cNvPr id="476" name="Google Shape;476;p27"/>
          <p:cNvSpPr txBox="1">
            <a:spLocks noGrp="1"/>
          </p:cNvSpPr>
          <p:nvPr>
            <p:ph type="title" idx="3"/>
          </p:nvPr>
        </p:nvSpPr>
        <p:spPr>
          <a:xfrm>
            <a:off x="1242651" y="267122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7" name="Google Shape;477;p27"/>
          <p:cNvSpPr txBox="1">
            <a:spLocks noGrp="1"/>
          </p:cNvSpPr>
          <p:nvPr>
            <p:ph type="subTitle" idx="5"/>
          </p:nvPr>
        </p:nvSpPr>
        <p:spPr>
          <a:xfrm>
            <a:off x="3865677" y="5712639"/>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PANDAS,NUMPY,</a:t>
            </a:r>
          </a:p>
          <a:p>
            <a:pPr marL="0" lvl="0" indent="0" algn="l" rtl="0">
              <a:spcBef>
                <a:spcPts val="0"/>
              </a:spcBef>
              <a:spcAft>
                <a:spcPts val="0"/>
              </a:spcAft>
              <a:buNone/>
            </a:pPr>
            <a:r>
              <a:rPr lang="en" dirty="0"/>
              <a:t>MATPLOTLIB,</a:t>
            </a:r>
          </a:p>
          <a:p>
            <a:pPr marL="0" lvl="0" indent="0" algn="l" rtl="0">
              <a:spcBef>
                <a:spcPts val="0"/>
              </a:spcBef>
              <a:spcAft>
                <a:spcPts val="0"/>
              </a:spcAft>
              <a:buNone/>
            </a:pPr>
            <a:r>
              <a:rPr lang="en" dirty="0"/>
              <a:t>SEABORN</a:t>
            </a:r>
            <a:endParaRPr dirty="0"/>
          </a:p>
        </p:txBody>
      </p:sp>
      <p:sp>
        <p:nvSpPr>
          <p:cNvPr id="478" name="Google Shape;478;p27"/>
          <p:cNvSpPr txBox="1">
            <a:spLocks noGrp="1"/>
          </p:cNvSpPr>
          <p:nvPr>
            <p:ph type="title" idx="6"/>
          </p:nvPr>
        </p:nvSpPr>
        <p:spPr>
          <a:xfrm>
            <a:off x="3917552" y="-61814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Training</a:t>
            </a:r>
            <a:endParaRPr dirty="0"/>
          </a:p>
        </p:txBody>
      </p:sp>
      <p:sp>
        <p:nvSpPr>
          <p:cNvPr id="480" name="Google Shape;480;p27"/>
          <p:cNvSpPr txBox="1">
            <a:spLocks noGrp="1"/>
          </p:cNvSpPr>
          <p:nvPr>
            <p:ph type="title" idx="9"/>
          </p:nvPr>
        </p:nvSpPr>
        <p:spPr>
          <a:xfrm>
            <a:off x="10817959" y="262489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2913"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cxnSpLocks/>
          </p:cNvCxnSpPr>
          <p:nvPr/>
        </p:nvCxnSpPr>
        <p:spPr>
          <a:xfrm>
            <a:off x="1204770" y="199385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cxnSpLocks/>
          </p:cNvCxnSpPr>
          <p:nvPr/>
        </p:nvCxnSpPr>
        <p:spPr>
          <a:xfrm>
            <a:off x="3942227" y="-131496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cxnSpLocks/>
          </p:cNvCxnSpPr>
          <p:nvPr/>
        </p:nvCxnSpPr>
        <p:spPr>
          <a:xfrm rot="10800000" flipH="1" flipV="1">
            <a:off x="10576431" y="1935801"/>
            <a:ext cx="2791" cy="959987"/>
          </a:xfrm>
          <a:prstGeom prst="bentConnector3">
            <a:avLst>
              <a:gd name="adj1" fmla="val -8190613"/>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3906" y="170787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25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416704" y="507659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 </a:t>
            </a:r>
            <a:endParaRPr dirty="0"/>
          </a:p>
        </p:txBody>
      </p:sp>
      <p:sp>
        <p:nvSpPr>
          <p:cNvPr id="472" name="Google Shape;472;p27"/>
          <p:cNvSpPr txBox="1">
            <a:spLocks noGrp="1"/>
          </p:cNvSpPr>
          <p:nvPr>
            <p:ph type="subTitle" idx="1"/>
          </p:nvPr>
        </p:nvSpPr>
        <p:spPr>
          <a:xfrm>
            <a:off x="6458629" y="548113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DIFRRENT CLASSIFICATION,</a:t>
            </a:r>
          </a:p>
          <a:p>
            <a:pPr marL="0" lvl="0" indent="0" algn="l" rtl="0">
              <a:spcBef>
                <a:spcPts val="0"/>
              </a:spcBef>
              <a:spcAft>
                <a:spcPts val="0"/>
              </a:spcAft>
              <a:buNone/>
            </a:pPr>
            <a:r>
              <a:rPr lang="en" dirty="0"/>
              <a:t>REGRESSION ALGORITHMS</a:t>
            </a:r>
            <a:endParaRPr dirty="0"/>
          </a:p>
        </p:txBody>
      </p:sp>
      <p:sp>
        <p:nvSpPr>
          <p:cNvPr id="473" name="Google Shape;473;p27"/>
          <p:cNvSpPr txBox="1">
            <a:spLocks noGrp="1"/>
          </p:cNvSpPr>
          <p:nvPr>
            <p:ph type="ctrTitle" idx="4"/>
          </p:nvPr>
        </p:nvSpPr>
        <p:spPr>
          <a:xfrm>
            <a:off x="3707153" y="3522002"/>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 &amp;</a:t>
            </a:r>
            <a:br>
              <a:rPr lang="en-US" dirty="0"/>
            </a:br>
            <a:r>
              <a:rPr lang="en-US" dirty="0"/>
              <a:t>LIBRARIES </a:t>
            </a:r>
            <a:endParaRPr dirty="0"/>
          </a:p>
        </p:txBody>
      </p:sp>
      <p:sp>
        <p:nvSpPr>
          <p:cNvPr id="474" name="Google Shape;474;p27"/>
          <p:cNvSpPr txBox="1">
            <a:spLocks noGrp="1"/>
          </p:cNvSpPr>
          <p:nvPr>
            <p:ph type="ctrTitle"/>
          </p:nvPr>
        </p:nvSpPr>
        <p:spPr>
          <a:xfrm>
            <a:off x="1043301" y="3510021"/>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AJILE &amp; JIRA </a:t>
            </a:r>
            <a:br>
              <a:rPr lang="en-US" dirty="0"/>
            </a:br>
            <a:r>
              <a:rPr lang="en-US" dirty="0"/>
              <a:t>GIT &amp; GITHUB</a:t>
            </a:r>
          </a:p>
        </p:txBody>
      </p:sp>
      <p:sp>
        <p:nvSpPr>
          <p:cNvPr id="475" name="Google Shape;475;p27"/>
          <p:cNvSpPr txBox="1">
            <a:spLocks noGrp="1"/>
          </p:cNvSpPr>
          <p:nvPr>
            <p:ph type="subTitle" idx="2"/>
          </p:nvPr>
        </p:nvSpPr>
        <p:spPr>
          <a:xfrm>
            <a:off x="1043301" y="4139459"/>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INCLUDING SELF PACED COURCE</a:t>
            </a:r>
            <a:endParaRPr dirty="0"/>
          </a:p>
        </p:txBody>
      </p:sp>
      <p:sp>
        <p:nvSpPr>
          <p:cNvPr id="476" name="Google Shape;476;p27"/>
          <p:cNvSpPr txBox="1">
            <a:spLocks noGrp="1"/>
          </p:cNvSpPr>
          <p:nvPr>
            <p:ph type="title" idx="3"/>
          </p:nvPr>
        </p:nvSpPr>
        <p:spPr>
          <a:xfrm>
            <a:off x="1242651" y="267122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7" name="Google Shape;477;p27"/>
          <p:cNvSpPr txBox="1">
            <a:spLocks noGrp="1"/>
          </p:cNvSpPr>
          <p:nvPr>
            <p:ph type="subTitle" idx="5"/>
          </p:nvPr>
        </p:nvSpPr>
        <p:spPr>
          <a:xfrm>
            <a:off x="3694200" y="4103771"/>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PANDAS,NUMPY,</a:t>
            </a:r>
          </a:p>
          <a:p>
            <a:pPr marL="0" lvl="0" indent="0" algn="l" rtl="0">
              <a:spcBef>
                <a:spcPts val="0"/>
              </a:spcBef>
              <a:spcAft>
                <a:spcPts val="0"/>
              </a:spcAft>
              <a:buNone/>
            </a:pPr>
            <a:r>
              <a:rPr lang="en" dirty="0"/>
              <a:t>MATPLOTLIB,</a:t>
            </a:r>
          </a:p>
          <a:p>
            <a:pPr marL="0" lvl="0" indent="0" algn="l" rtl="0">
              <a:spcBef>
                <a:spcPts val="0"/>
              </a:spcBef>
              <a:spcAft>
                <a:spcPts val="0"/>
              </a:spcAft>
              <a:buNone/>
            </a:pPr>
            <a:r>
              <a:rPr lang="en" dirty="0"/>
              <a:t>SEABORN</a:t>
            </a:r>
            <a:endParaRPr dirty="0"/>
          </a:p>
        </p:txBody>
      </p:sp>
      <p:sp>
        <p:nvSpPr>
          <p:cNvPr id="478" name="Google Shape;478;p27"/>
          <p:cNvSpPr txBox="1">
            <a:spLocks noGrp="1"/>
          </p:cNvSpPr>
          <p:nvPr>
            <p:ph type="title" idx="6"/>
          </p:nvPr>
        </p:nvSpPr>
        <p:spPr>
          <a:xfrm>
            <a:off x="3866577" y="267122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Training</a:t>
            </a:r>
            <a:endParaRPr dirty="0"/>
          </a:p>
        </p:txBody>
      </p:sp>
      <p:sp>
        <p:nvSpPr>
          <p:cNvPr id="480" name="Google Shape;480;p27"/>
          <p:cNvSpPr txBox="1">
            <a:spLocks noGrp="1"/>
          </p:cNvSpPr>
          <p:nvPr>
            <p:ph type="title" idx="9"/>
          </p:nvPr>
        </p:nvSpPr>
        <p:spPr>
          <a:xfrm>
            <a:off x="10817959" y="262489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2913"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cxnSpLocks/>
          </p:cNvCxnSpPr>
          <p:nvPr/>
        </p:nvCxnSpPr>
        <p:spPr>
          <a:xfrm>
            <a:off x="1204770" y="199385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cxnSpLocks/>
          </p:cNvCxnSpPr>
          <p:nvPr/>
        </p:nvCxnSpPr>
        <p:spPr>
          <a:xfrm>
            <a:off x="3928251" y="1980251"/>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cxnSpLocks/>
          </p:cNvCxnSpPr>
          <p:nvPr/>
        </p:nvCxnSpPr>
        <p:spPr>
          <a:xfrm rot="10800000" flipH="1" flipV="1">
            <a:off x="10576431" y="1935801"/>
            <a:ext cx="2791" cy="959987"/>
          </a:xfrm>
          <a:prstGeom prst="bentConnector3">
            <a:avLst>
              <a:gd name="adj1" fmla="val -8190613"/>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3906" y="170787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6847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361113" y="322112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 </a:t>
            </a:r>
            <a:endParaRPr dirty="0"/>
          </a:p>
        </p:txBody>
      </p:sp>
      <p:sp>
        <p:nvSpPr>
          <p:cNvPr id="472" name="Google Shape;472;p27"/>
          <p:cNvSpPr txBox="1">
            <a:spLocks noGrp="1"/>
          </p:cNvSpPr>
          <p:nvPr>
            <p:ph type="subTitle" idx="1"/>
          </p:nvPr>
        </p:nvSpPr>
        <p:spPr>
          <a:xfrm>
            <a:off x="6345099" y="3869594"/>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DIFRRENT CLASSIFICATION,</a:t>
            </a:r>
          </a:p>
          <a:p>
            <a:pPr marL="0" lvl="0" indent="0" algn="l" rtl="0">
              <a:spcBef>
                <a:spcPts val="0"/>
              </a:spcBef>
              <a:spcAft>
                <a:spcPts val="0"/>
              </a:spcAft>
              <a:buNone/>
            </a:pPr>
            <a:r>
              <a:rPr lang="en" dirty="0"/>
              <a:t>REGRESSION ALGORITHMS</a:t>
            </a:r>
            <a:endParaRPr dirty="0"/>
          </a:p>
        </p:txBody>
      </p:sp>
      <p:sp>
        <p:nvSpPr>
          <p:cNvPr id="473" name="Google Shape;473;p27"/>
          <p:cNvSpPr txBox="1">
            <a:spLocks noGrp="1"/>
          </p:cNvSpPr>
          <p:nvPr>
            <p:ph type="ctrTitle" idx="4"/>
          </p:nvPr>
        </p:nvSpPr>
        <p:spPr>
          <a:xfrm>
            <a:off x="3707153" y="3522002"/>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 &amp;</a:t>
            </a:r>
            <a:br>
              <a:rPr lang="en-US" dirty="0"/>
            </a:br>
            <a:r>
              <a:rPr lang="en-US" dirty="0"/>
              <a:t>LIBRARIES </a:t>
            </a:r>
            <a:endParaRPr dirty="0"/>
          </a:p>
        </p:txBody>
      </p:sp>
      <p:sp>
        <p:nvSpPr>
          <p:cNvPr id="474" name="Google Shape;474;p27"/>
          <p:cNvSpPr txBox="1">
            <a:spLocks noGrp="1"/>
          </p:cNvSpPr>
          <p:nvPr>
            <p:ph type="ctrTitle"/>
          </p:nvPr>
        </p:nvSpPr>
        <p:spPr>
          <a:xfrm>
            <a:off x="1043301" y="3510021"/>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AJILE &amp; JIRA </a:t>
            </a:r>
            <a:br>
              <a:rPr lang="en-US" dirty="0"/>
            </a:br>
            <a:r>
              <a:rPr lang="en-US" dirty="0"/>
              <a:t>GIT &amp; GITHUB</a:t>
            </a:r>
          </a:p>
        </p:txBody>
      </p:sp>
      <p:sp>
        <p:nvSpPr>
          <p:cNvPr id="475" name="Google Shape;475;p27"/>
          <p:cNvSpPr txBox="1">
            <a:spLocks noGrp="1"/>
          </p:cNvSpPr>
          <p:nvPr>
            <p:ph type="subTitle" idx="2"/>
          </p:nvPr>
        </p:nvSpPr>
        <p:spPr>
          <a:xfrm>
            <a:off x="1043301" y="4139459"/>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INCLUDING SELF PACED COURCE</a:t>
            </a:r>
            <a:endParaRPr dirty="0"/>
          </a:p>
        </p:txBody>
      </p:sp>
      <p:sp>
        <p:nvSpPr>
          <p:cNvPr id="476" name="Google Shape;476;p27"/>
          <p:cNvSpPr txBox="1">
            <a:spLocks noGrp="1"/>
          </p:cNvSpPr>
          <p:nvPr>
            <p:ph type="title" idx="3"/>
          </p:nvPr>
        </p:nvSpPr>
        <p:spPr>
          <a:xfrm>
            <a:off x="1242651" y="267122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7" name="Google Shape;477;p27"/>
          <p:cNvSpPr txBox="1">
            <a:spLocks noGrp="1"/>
          </p:cNvSpPr>
          <p:nvPr>
            <p:ph type="subTitle" idx="5"/>
          </p:nvPr>
        </p:nvSpPr>
        <p:spPr>
          <a:xfrm>
            <a:off x="3694200" y="4103771"/>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PANDAS,NUMPY,</a:t>
            </a:r>
          </a:p>
          <a:p>
            <a:pPr marL="0" lvl="0" indent="0" algn="l" rtl="0">
              <a:spcBef>
                <a:spcPts val="0"/>
              </a:spcBef>
              <a:spcAft>
                <a:spcPts val="0"/>
              </a:spcAft>
              <a:buNone/>
            </a:pPr>
            <a:r>
              <a:rPr lang="en" dirty="0"/>
              <a:t>MATPLOTLIB,</a:t>
            </a:r>
          </a:p>
          <a:p>
            <a:pPr marL="0" lvl="0" indent="0" algn="l" rtl="0">
              <a:spcBef>
                <a:spcPts val="0"/>
              </a:spcBef>
              <a:spcAft>
                <a:spcPts val="0"/>
              </a:spcAft>
              <a:buNone/>
            </a:pPr>
            <a:r>
              <a:rPr lang="en" dirty="0"/>
              <a:t>SEABORN</a:t>
            </a:r>
            <a:endParaRPr dirty="0"/>
          </a:p>
        </p:txBody>
      </p:sp>
      <p:sp>
        <p:nvSpPr>
          <p:cNvPr id="478" name="Google Shape;478;p27"/>
          <p:cNvSpPr txBox="1">
            <a:spLocks noGrp="1"/>
          </p:cNvSpPr>
          <p:nvPr>
            <p:ph type="title" idx="6"/>
          </p:nvPr>
        </p:nvSpPr>
        <p:spPr>
          <a:xfrm>
            <a:off x="3866577" y="267122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Training</a:t>
            </a:r>
            <a:endParaRPr dirty="0"/>
          </a:p>
        </p:txBody>
      </p:sp>
      <p:sp>
        <p:nvSpPr>
          <p:cNvPr id="480" name="Google Shape;480;p27"/>
          <p:cNvSpPr txBox="1">
            <a:spLocks noGrp="1"/>
          </p:cNvSpPr>
          <p:nvPr>
            <p:ph type="title" idx="9"/>
          </p:nvPr>
        </p:nvSpPr>
        <p:spPr>
          <a:xfrm>
            <a:off x="6665704" y="265135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2913"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cxnSpLocks/>
          </p:cNvCxnSpPr>
          <p:nvPr/>
        </p:nvCxnSpPr>
        <p:spPr>
          <a:xfrm>
            <a:off x="1204951" y="199385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cxnSpLocks/>
          </p:cNvCxnSpPr>
          <p:nvPr/>
        </p:nvCxnSpPr>
        <p:spPr>
          <a:xfrm>
            <a:off x="3928251" y="1980251"/>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cxnSpLocks/>
          </p:cNvCxnSpPr>
          <p:nvPr/>
        </p:nvCxnSpPr>
        <p:spPr>
          <a:xfrm rot="10800000" flipH="1" flipV="1">
            <a:off x="6651732" y="1953625"/>
            <a:ext cx="2791" cy="959987"/>
          </a:xfrm>
          <a:prstGeom prst="bentConnector3">
            <a:avLst>
              <a:gd name="adj1" fmla="val -8190613"/>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3906" y="170787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9223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3458-A107-6410-20BE-11FCA4772306}"/>
              </a:ext>
            </a:extLst>
          </p:cNvPr>
          <p:cNvSpPr>
            <a:spLocks noGrp="1"/>
          </p:cNvSpPr>
          <p:nvPr>
            <p:ph type="ctrTitle"/>
          </p:nvPr>
        </p:nvSpPr>
        <p:spPr>
          <a:xfrm>
            <a:off x="-5652567" y="1618952"/>
            <a:ext cx="3577758" cy="2287054"/>
          </a:xfrm>
        </p:spPr>
        <p:txBody>
          <a:bodyPr/>
          <a:lstStyle/>
          <a:p>
            <a:r>
              <a:rPr lang="en-US" sz="1800" dirty="0"/>
              <a:t>According to the Harvard business review and Harvard business school : the data science is the sexiest job of the 21</a:t>
            </a:r>
            <a:r>
              <a:rPr lang="en-US" sz="1800" baseline="30000" dirty="0"/>
              <a:t>st</a:t>
            </a:r>
            <a:r>
              <a:rPr lang="en-US" sz="1800" dirty="0"/>
              <a:t> Century </a:t>
            </a:r>
            <a:br>
              <a:rPr lang="en-US" sz="1800" dirty="0"/>
            </a:br>
            <a:br>
              <a:rPr lang="en-US" sz="1800" dirty="0"/>
            </a:br>
            <a:br>
              <a:rPr lang="en-US" sz="1800" dirty="0"/>
            </a:br>
            <a:endParaRPr lang="en-US" sz="1800" dirty="0"/>
          </a:p>
        </p:txBody>
      </p:sp>
      <p:sp>
        <p:nvSpPr>
          <p:cNvPr id="3" name="Subtitle 2">
            <a:extLst>
              <a:ext uri="{FF2B5EF4-FFF2-40B4-BE49-F238E27FC236}">
                <a16:creationId xmlns:a16="http://schemas.microsoft.com/office/drawing/2014/main" id="{FE5579E7-A821-868B-E808-375139B97C47}"/>
              </a:ext>
            </a:extLst>
          </p:cNvPr>
          <p:cNvSpPr>
            <a:spLocks noGrp="1"/>
          </p:cNvSpPr>
          <p:nvPr>
            <p:ph type="subTitle" idx="1"/>
          </p:nvPr>
        </p:nvSpPr>
        <p:spPr>
          <a:xfrm>
            <a:off x="-6366163" y="3131893"/>
            <a:ext cx="2620500" cy="1112400"/>
          </a:xfrm>
        </p:spPr>
        <p:txBody>
          <a:bodyPr/>
          <a:lstStyle/>
          <a:p>
            <a:endParaRPr lang="en-US" dirty="0"/>
          </a:p>
        </p:txBody>
      </p:sp>
      <p:sp>
        <p:nvSpPr>
          <p:cNvPr id="4" name="Title 3">
            <a:extLst>
              <a:ext uri="{FF2B5EF4-FFF2-40B4-BE49-F238E27FC236}">
                <a16:creationId xmlns:a16="http://schemas.microsoft.com/office/drawing/2014/main" id="{DE3EF3FF-6607-87A8-2C7C-35DE9C74BEA2}"/>
              </a:ext>
            </a:extLst>
          </p:cNvPr>
          <p:cNvSpPr>
            <a:spLocks noGrp="1"/>
          </p:cNvSpPr>
          <p:nvPr>
            <p:ph type="ctrTitle" idx="2"/>
          </p:nvPr>
        </p:nvSpPr>
        <p:spPr>
          <a:xfrm>
            <a:off x="10682579" y="411675"/>
            <a:ext cx="1169996" cy="577800"/>
          </a:xfrm>
        </p:spPr>
        <p:txBody>
          <a:bodyPr/>
          <a:lstStyle/>
          <a:p>
            <a:endParaRPr lang="en-US" dirty="0"/>
          </a:p>
        </p:txBody>
      </p:sp>
      <p:sp>
        <p:nvSpPr>
          <p:cNvPr id="5" name="Subtitle 4">
            <a:extLst>
              <a:ext uri="{FF2B5EF4-FFF2-40B4-BE49-F238E27FC236}">
                <a16:creationId xmlns:a16="http://schemas.microsoft.com/office/drawing/2014/main" id="{1E45A6CF-30A1-BD75-FA12-6C4A6EB6F52B}"/>
              </a:ext>
            </a:extLst>
          </p:cNvPr>
          <p:cNvSpPr>
            <a:spLocks noGrp="1"/>
          </p:cNvSpPr>
          <p:nvPr>
            <p:ph type="subTitle" idx="3"/>
          </p:nvPr>
        </p:nvSpPr>
        <p:spPr>
          <a:xfrm>
            <a:off x="12257366" y="1806918"/>
            <a:ext cx="2737500" cy="1112400"/>
          </a:xfrm>
        </p:spPr>
        <p:txBody>
          <a:bodyPr/>
          <a:lstStyle/>
          <a:p>
            <a:endParaRPr lang="en-US"/>
          </a:p>
        </p:txBody>
      </p:sp>
      <p:sp>
        <p:nvSpPr>
          <p:cNvPr id="6" name="Title 5">
            <a:extLst>
              <a:ext uri="{FF2B5EF4-FFF2-40B4-BE49-F238E27FC236}">
                <a16:creationId xmlns:a16="http://schemas.microsoft.com/office/drawing/2014/main" id="{7CC37EA2-64F7-9220-41BF-B7EE5DBD0254}"/>
              </a:ext>
            </a:extLst>
          </p:cNvPr>
          <p:cNvSpPr>
            <a:spLocks noGrp="1"/>
          </p:cNvSpPr>
          <p:nvPr>
            <p:ph type="ctrTitle" idx="4"/>
          </p:nvPr>
        </p:nvSpPr>
        <p:spPr>
          <a:xfrm>
            <a:off x="329133" y="283571"/>
            <a:ext cx="4618200" cy="577800"/>
          </a:xfrm>
        </p:spPr>
        <p:txBody>
          <a:bodyPr/>
          <a:lstStyle/>
          <a:p>
            <a:r>
              <a:rPr lang="en-US" b="1" i="1" dirty="0"/>
              <a:t>Scope and </a:t>
            </a:r>
            <a:r>
              <a:rPr lang="en-US" b="1" i="1" dirty="0">
                <a:solidFill>
                  <a:srgbClr val="00B0F0"/>
                </a:solidFill>
              </a:rPr>
              <a:t>learning</a:t>
            </a:r>
            <a:r>
              <a:rPr lang="en-US" b="1" i="1" dirty="0"/>
              <a:t> aspects </a:t>
            </a:r>
            <a:endParaRPr lang="en-US" b="1" dirty="0"/>
          </a:p>
        </p:txBody>
      </p:sp>
      <p:grpSp>
        <p:nvGrpSpPr>
          <p:cNvPr id="20" name="Google Shape;8636;p54">
            <a:extLst>
              <a:ext uri="{FF2B5EF4-FFF2-40B4-BE49-F238E27FC236}">
                <a16:creationId xmlns:a16="http://schemas.microsoft.com/office/drawing/2014/main" id="{E93115BC-D170-C8E7-593B-366A6C620AD3}"/>
              </a:ext>
            </a:extLst>
          </p:cNvPr>
          <p:cNvGrpSpPr/>
          <p:nvPr/>
        </p:nvGrpSpPr>
        <p:grpSpPr>
          <a:xfrm>
            <a:off x="4947333" y="-825647"/>
            <a:ext cx="1337030" cy="724695"/>
            <a:chOff x="834100" y="3642869"/>
            <a:chExt cx="1259483" cy="628426"/>
          </a:xfrm>
        </p:grpSpPr>
        <p:sp>
          <p:nvSpPr>
            <p:cNvPr id="21" name="Google Shape;8637;p54">
              <a:extLst>
                <a:ext uri="{FF2B5EF4-FFF2-40B4-BE49-F238E27FC236}">
                  <a16:creationId xmlns:a16="http://schemas.microsoft.com/office/drawing/2014/main" id="{BFEFB7AE-668C-2CA4-462D-D1BCD8A21BBF}"/>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8;p54">
              <a:extLst>
                <a:ext uri="{FF2B5EF4-FFF2-40B4-BE49-F238E27FC236}">
                  <a16:creationId xmlns:a16="http://schemas.microsoft.com/office/drawing/2014/main" id="{D04E2015-BEAE-CC61-4F3B-D9EB50D443B8}"/>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9;p54">
              <a:extLst>
                <a:ext uri="{FF2B5EF4-FFF2-40B4-BE49-F238E27FC236}">
                  <a16:creationId xmlns:a16="http://schemas.microsoft.com/office/drawing/2014/main" id="{1646D471-A492-D341-F748-928C888B406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40;p54">
              <a:extLst>
                <a:ext uri="{FF2B5EF4-FFF2-40B4-BE49-F238E27FC236}">
                  <a16:creationId xmlns:a16="http://schemas.microsoft.com/office/drawing/2014/main" id="{156A85A0-8EB8-4FDA-D1FA-9FDEB9D2B372}"/>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1;p54">
              <a:extLst>
                <a:ext uri="{FF2B5EF4-FFF2-40B4-BE49-F238E27FC236}">
                  <a16:creationId xmlns:a16="http://schemas.microsoft.com/office/drawing/2014/main" id="{2AB64B68-22CB-DE06-CD6A-C5DF8D816335}"/>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2;p54">
              <a:extLst>
                <a:ext uri="{FF2B5EF4-FFF2-40B4-BE49-F238E27FC236}">
                  <a16:creationId xmlns:a16="http://schemas.microsoft.com/office/drawing/2014/main" id="{04112D13-FDBE-5728-1D8E-573617F2362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3;p54">
              <a:extLst>
                <a:ext uri="{FF2B5EF4-FFF2-40B4-BE49-F238E27FC236}">
                  <a16:creationId xmlns:a16="http://schemas.microsoft.com/office/drawing/2014/main" id="{5D983F52-4ADF-749E-9C54-72E03D1FACE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4;p54">
              <a:extLst>
                <a:ext uri="{FF2B5EF4-FFF2-40B4-BE49-F238E27FC236}">
                  <a16:creationId xmlns:a16="http://schemas.microsoft.com/office/drawing/2014/main" id="{87F9450C-9A9A-B7F9-184B-0BBC2ABB056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5;p54">
              <a:extLst>
                <a:ext uri="{FF2B5EF4-FFF2-40B4-BE49-F238E27FC236}">
                  <a16:creationId xmlns:a16="http://schemas.microsoft.com/office/drawing/2014/main" id="{699C723E-D100-32CC-3AA0-5BAC7B8D2CA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6;p54">
              <a:extLst>
                <a:ext uri="{FF2B5EF4-FFF2-40B4-BE49-F238E27FC236}">
                  <a16:creationId xmlns:a16="http://schemas.microsoft.com/office/drawing/2014/main" id="{CB513A81-49D4-F956-461E-BB7C84F7B5F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7;p54">
              <a:extLst>
                <a:ext uri="{FF2B5EF4-FFF2-40B4-BE49-F238E27FC236}">
                  <a16:creationId xmlns:a16="http://schemas.microsoft.com/office/drawing/2014/main" id="{1B7F53EC-BB76-6BDF-E369-36446C398AE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8;p54">
              <a:extLst>
                <a:ext uri="{FF2B5EF4-FFF2-40B4-BE49-F238E27FC236}">
                  <a16:creationId xmlns:a16="http://schemas.microsoft.com/office/drawing/2014/main" id="{73CC63C2-E631-DD34-FAB9-6E2D2830681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9;p54">
              <a:extLst>
                <a:ext uri="{FF2B5EF4-FFF2-40B4-BE49-F238E27FC236}">
                  <a16:creationId xmlns:a16="http://schemas.microsoft.com/office/drawing/2014/main" id="{87FE5F0C-12ED-3219-F083-CC02080AED4C}"/>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0;p54">
              <a:extLst>
                <a:ext uri="{FF2B5EF4-FFF2-40B4-BE49-F238E27FC236}">
                  <a16:creationId xmlns:a16="http://schemas.microsoft.com/office/drawing/2014/main" id="{53698852-E47C-658E-977D-6B05C30C0A87}"/>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1;p54">
              <a:extLst>
                <a:ext uri="{FF2B5EF4-FFF2-40B4-BE49-F238E27FC236}">
                  <a16:creationId xmlns:a16="http://schemas.microsoft.com/office/drawing/2014/main" id="{AC04E959-CDFD-947D-09EF-D6CFAF3259D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2;p54">
              <a:extLst>
                <a:ext uri="{FF2B5EF4-FFF2-40B4-BE49-F238E27FC236}">
                  <a16:creationId xmlns:a16="http://schemas.microsoft.com/office/drawing/2014/main" id="{2361AD57-A844-EF8F-0BC8-CAE368C2348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53;p54">
              <a:extLst>
                <a:ext uri="{FF2B5EF4-FFF2-40B4-BE49-F238E27FC236}">
                  <a16:creationId xmlns:a16="http://schemas.microsoft.com/office/drawing/2014/main" id="{2050385B-10AC-79A2-1087-9C4DEED17A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4;p54">
              <a:extLst>
                <a:ext uri="{FF2B5EF4-FFF2-40B4-BE49-F238E27FC236}">
                  <a16:creationId xmlns:a16="http://schemas.microsoft.com/office/drawing/2014/main" id="{60EE60DE-D0A0-7B71-5EF3-E737909FC726}"/>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5;p54">
              <a:extLst>
                <a:ext uri="{FF2B5EF4-FFF2-40B4-BE49-F238E27FC236}">
                  <a16:creationId xmlns:a16="http://schemas.microsoft.com/office/drawing/2014/main" id="{FAC157CD-849C-DF4A-9FF0-021C07BC122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6;p54">
              <a:extLst>
                <a:ext uri="{FF2B5EF4-FFF2-40B4-BE49-F238E27FC236}">
                  <a16:creationId xmlns:a16="http://schemas.microsoft.com/office/drawing/2014/main" id="{36333F4A-3189-A384-4424-A73172501EA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7;p54">
              <a:extLst>
                <a:ext uri="{FF2B5EF4-FFF2-40B4-BE49-F238E27FC236}">
                  <a16:creationId xmlns:a16="http://schemas.microsoft.com/office/drawing/2014/main" id="{EE68C855-F3C7-AEC3-0525-9FC7AD00465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8;p54">
              <a:extLst>
                <a:ext uri="{FF2B5EF4-FFF2-40B4-BE49-F238E27FC236}">
                  <a16:creationId xmlns:a16="http://schemas.microsoft.com/office/drawing/2014/main" id="{3EA0B5C4-7A33-A8A3-070B-8E3794E8DE3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9;p54">
              <a:extLst>
                <a:ext uri="{FF2B5EF4-FFF2-40B4-BE49-F238E27FC236}">
                  <a16:creationId xmlns:a16="http://schemas.microsoft.com/office/drawing/2014/main" id="{D1B1583B-5B94-8FF3-0781-B8B13C8C9BA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0;p54">
              <a:extLst>
                <a:ext uri="{FF2B5EF4-FFF2-40B4-BE49-F238E27FC236}">
                  <a16:creationId xmlns:a16="http://schemas.microsoft.com/office/drawing/2014/main" id="{B77325DF-3DCF-D6FE-3212-DBE2BB29EE71}"/>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1;p54">
              <a:extLst>
                <a:ext uri="{FF2B5EF4-FFF2-40B4-BE49-F238E27FC236}">
                  <a16:creationId xmlns:a16="http://schemas.microsoft.com/office/drawing/2014/main" id="{73FD51D1-E4B8-CB21-9D64-CBDF1AF84A7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662;p54">
              <a:extLst>
                <a:ext uri="{FF2B5EF4-FFF2-40B4-BE49-F238E27FC236}">
                  <a16:creationId xmlns:a16="http://schemas.microsoft.com/office/drawing/2014/main" id="{4D838EDD-B40C-1739-9953-A61B65B58CDD}"/>
                </a:ext>
              </a:extLst>
            </p:cNvPr>
            <p:cNvGrpSpPr/>
            <p:nvPr/>
          </p:nvGrpSpPr>
          <p:grpSpPr>
            <a:xfrm>
              <a:off x="1360364" y="3847835"/>
              <a:ext cx="208119" cy="224359"/>
              <a:chOff x="1360769" y="3847100"/>
              <a:chExt cx="208119" cy="224359"/>
            </a:xfrm>
          </p:grpSpPr>
          <p:sp>
            <p:nvSpPr>
              <p:cNvPr id="61" name="Google Shape;8663;p54">
                <a:extLst>
                  <a:ext uri="{FF2B5EF4-FFF2-40B4-BE49-F238E27FC236}">
                    <a16:creationId xmlns:a16="http://schemas.microsoft.com/office/drawing/2014/main" id="{9E4C9E3B-6CCD-5034-CE86-27BE03B6EB3E}"/>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4;p54">
                <a:extLst>
                  <a:ext uri="{FF2B5EF4-FFF2-40B4-BE49-F238E27FC236}">
                    <a16:creationId xmlns:a16="http://schemas.microsoft.com/office/drawing/2014/main" id="{9F668E43-51C1-460A-6BAE-209F493E75D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5;p54">
                <a:extLst>
                  <a:ext uri="{FF2B5EF4-FFF2-40B4-BE49-F238E27FC236}">
                    <a16:creationId xmlns:a16="http://schemas.microsoft.com/office/drawing/2014/main" id="{614CF3C8-9DCF-A870-0856-24A0BBA9B65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6;p54">
                <a:extLst>
                  <a:ext uri="{FF2B5EF4-FFF2-40B4-BE49-F238E27FC236}">
                    <a16:creationId xmlns:a16="http://schemas.microsoft.com/office/drawing/2014/main" id="{2288CDE2-83A5-CF25-65BC-940A196EEB1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7;p54">
                <a:extLst>
                  <a:ext uri="{FF2B5EF4-FFF2-40B4-BE49-F238E27FC236}">
                    <a16:creationId xmlns:a16="http://schemas.microsoft.com/office/drawing/2014/main" id="{9F692520-8ADA-8EE5-228B-9869FD5E8A7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8;p54">
                <a:extLst>
                  <a:ext uri="{FF2B5EF4-FFF2-40B4-BE49-F238E27FC236}">
                    <a16:creationId xmlns:a16="http://schemas.microsoft.com/office/drawing/2014/main" id="{75D040D5-C474-81D6-E74E-876BE25F6EE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9;p54">
                <a:extLst>
                  <a:ext uri="{FF2B5EF4-FFF2-40B4-BE49-F238E27FC236}">
                    <a16:creationId xmlns:a16="http://schemas.microsoft.com/office/drawing/2014/main" id="{734B0B31-F6E8-3FB7-C1A9-2CF6A5EA2FB8}"/>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70;p54">
                <a:extLst>
                  <a:ext uri="{FF2B5EF4-FFF2-40B4-BE49-F238E27FC236}">
                    <a16:creationId xmlns:a16="http://schemas.microsoft.com/office/drawing/2014/main" id="{E4E5B317-6733-ED0E-B761-06CF6E4A7B4B}"/>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71;p54">
                <a:extLst>
                  <a:ext uri="{FF2B5EF4-FFF2-40B4-BE49-F238E27FC236}">
                    <a16:creationId xmlns:a16="http://schemas.microsoft.com/office/drawing/2014/main" id="{6EEC0B40-DE52-87F6-D51F-5E8B54FD099C}"/>
                  </a:ext>
                </a:extLst>
              </p:cNvPr>
              <p:cNvSpPr/>
              <p:nvPr/>
            </p:nvSpPr>
            <p:spPr>
              <a:xfrm>
                <a:off x="1397156" y="3942279"/>
                <a:ext cx="43067" cy="39646"/>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2;p54">
                <a:extLst>
                  <a:ext uri="{FF2B5EF4-FFF2-40B4-BE49-F238E27FC236}">
                    <a16:creationId xmlns:a16="http://schemas.microsoft.com/office/drawing/2014/main" id="{4298B321-20A3-ECBC-B6D9-EED0EC7E2B3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73;p54">
                <a:extLst>
                  <a:ext uri="{FF2B5EF4-FFF2-40B4-BE49-F238E27FC236}">
                    <a16:creationId xmlns:a16="http://schemas.microsoft.com/office/drawing/2014/main" id="{A8A39DE4-F6A1-BF0A-ABA9-AD69B4D6D584}"/>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74;p54">
                <a:extLst>
                  <a:ext uri="{FF2B5EF4-FFF2-40B4-BE49-F238E27FC236}">
                    <a16:creationId xmlns:a16="http://schemas.microsoft.com/office/drawing/2014/main" id="{D1B50DE8-9F3C-0114-9D07-6A82741C1FC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75;p54">
                <a:extLst>
                  <a:ext uri="{FF2B5EF4-FFF2-40B4-BE49-F238E27FC236}">
                    <a16:creationId xmlns:a16="http://schemas.microsoft.com/office/drawing/2014/main" id="{BA4EA1A8-56C6-4A41-4EEB-A2731083844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6;p54">
                <a:extLst>
                  <a:ext uri="{FF2B5EF4-FFF2-40B4-BE49-F238E27FC236}">
                    <a16:creationId xmlns:a16="http://schemas.microsoft.com/office/drawing/2014/main" id="{4D7145B7-4CF0-3C34-98BD-D143F5756B6B}"/>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77;p54">
                <a:extLst>
                  <a:ext uri="{FF2B5EF4-FFF2-40B4-BE49-F238E27FC236}">
                    <a16:creationId xmlns:a16="http://schemas.microsoft.com/office/drawing/2014/main" id="{D61F7CD6-EA93-4009-920A-C6C7AA0C6DB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8;p54">
                <a:extLst>
                  <a:ext uri="{FF2B5EF4-FFF2-40B4-BE49-F238E27FC236}">
                    <a16:creationId xmlns:a16="http://schemas.microsoft.com/office/drawing/2014/main" id="{F798AA94-F467-F89E-DA25-1FB27B609E9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79;p54">
                <a:extLst>
                  <a:ext uri="{FF2B5EF4-FFF2-40B4-BE49-F238E27FC236}">
                    <a16:creationId xmlns:a16="http://schemas.microsoft.com/office/drawing/2014/main" id="{DA5A35D6-4E0F-FBCD-7C8F-37EBC53B398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80;p54">
                <a:extLst>
                  <a:ext uri="{FF2B5EF4-FFF2-40B4-BE49-F238E27FC236}">
                    <a16:creationId xmlns:a16="http://schemas.microsoft.com/office/drawing/2014/main" id="{2940EB07-4D6C-FEAB-2DF7-3669912AB31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81;p54">
                <a:extLst>
                  <a:ext uri="{FF2B5EF4-FFF2-40B4-BE49-F238E27FC236}">
                    <a16:creationId xmlns:a16="http://schemas.microsoft.com/office/drawing/2014/main" id="{D91098C6-FA07-C090-C4E4-156FA9B3EF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82;p54">
                <a:extLst>
                  <a:ext uri="{FF2B5EF4-FFF2-40B4-BE49-F238E27FC236}">
                    <a16:creationId xmlns:a16="http://schemas.microsoft.com/office/drawing/2014/main" id="{82D3C78A-E906-F1FB-AA41-21AD9B439F9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8683;p54">
              <a:extLst>
                <a:ext uri="{FF2B5EF4-FFF2-40B4-BE49-F238E27FC236}">
                  <a16:creationId xmlns:a16="http://schemas.microsoft.com/office/drawing/2014/main" id="{808A518F-AFED-D067-732B-4DC9B72BC10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4;p54">
              <a:extLst>
                <a:ext uri="{FF2B5EF4-FFF2-40B4-BE49-F238E27FC236}">
                  <a16:creationId xmlns:a16="http://schemas.microsoft.com/office/drawing/2014/main" id="{C41B3A89-DE50-A29C-5E1E-EDEC684B8E6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5;p54">
              <a:extLst>
                <a:ext uri="{FF2B5EF4-FFF2-40B4-BE49-F238E27FC236}">
                  <a16:creationId xmlns:a16="http://schemas.microsoft.com/office/drawing/2014/main" id="{A258BCC7-1D2F-27E1-9CA5-87620B0DB1E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6;p54">
              <a:extLst>
                <a:ext uri="{FF2B5EF4-FFF2-40B4-BE49-F238E27FC236}">
                  <a16:creationId xmlns:a16="http://schemas.microsoft.com/office/drawing/2014/main" id="{B9D28CB6-3869-B5CC-77A3-6C9AD9137D7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87;p54">
              <a:extLst>
                <a:ext uri="{FF2B5EF4-FFF2-40B4-BE49-F238E27FC236}">
                  <a16:creationId xmlns:a16="http://schemas.microsoft.com/office/drawing/2014/main" id="{C7825A58-87FA-58D9-B9B9-F60BF593BC8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8;p54">
              <a:extLst>
                <a:ext uri="{FF2B5EF4-FFF2-40B4-BE49-F238E27FC236}">
                  <a16:creationId xmlns:a16="http://schemas.microsoft.com/office/drawing/2014/main" id="{43773DEB-7069-9B53-354E-17F7BDB36C79}"/>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9;p54">
              <a:extLst>
                <a:ext uri="{FF2B5EF4-FFF2-40B4-BE49-F238E27FC236}">
                  <a16:creationId xmlns:a16="http://schemas.microsoft.com/office/drawing/2014/main" id="{A68CA32B-FDCC-05FB-363D-2B81934CFE3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90;p54">
              <a:extLst>
                <a:ext uri="{FF2B5EF4-FFF2-40B4-BE49-F238E27FC236}">
                  <a16:creationId xmlns:a16="http://schemas.microsoft.com/office/drawing/2014/main" id="{4F60F064-8156-CEAC-70FA-D75A2247B799}"/>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91;p54">
              <a:extLst>
                <a:ext uri="{FF2B5EF4-FFF2-40B4-BE49-F238E27FC236}">
                  <a16:creationId xmlns:a16="http://schemas.microsoft.com/office/drawing/2014/main" id="{FDD56743-9624-ACF0-5D8C-362A0035BDC1}"/>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92;p54">
              <a:extLst>
                <a:ext uri="{FF2B5EF4-FFF2-40B4-BE49-F238E27FC236}">
                  <a16:creationId xmlns:a16="http://schemas.microsoft.com/office/drawing/2014/main" id="{7D41C0FD-D09B-6FBA-4B22-6A956A5B8B5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93;p54">
              <a:extLst>
                <a:ext uri="{FF2B5EF4-FFF2-40B4-BE49-F238E27FC236}">
                  <a16:creationId xmlns:a16="http://schemas.microsoft.com/office/drawing/2014/main" id="{AE2BBD65-AB3B-E8F2-B29E-21C132F82C4A}"/>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4;p54">
              <a:extLst>
                <a:ext uri="{FF2B5EF4-FFF2-40B4-BE49-F238E27FC236}">
                  <a16:creationId xmlns:a16="http://schemas.microsoft.com/office/drawing/2014/main" id="{107AE89D-D161-8D19-34F6-89F350C65066}"/>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95;p54">
              <a:extLst>
                <a:ext uri="{FF2B5EF4-FFF2-40B4-BE49-F238E27FC236}">
                  <a16:creationId xmlns:a16="http://schemas.microsoft.com/office/drawing/2014/main" id="{1433E802-1C50-93A0-439C-3821EE44D82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6;p54">
              <a:extLst>
                <a:ext uri="{FF2B5EF4-FFF2-40B4-BE49-F238E27FC236}">
                  <a16:creationId xmlns:a16="http://schemas.microsoft.com/office/drawing/2014/main" id="{B7203458-64FB-8306-424A-E098098F89A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Picture 81">
            <a:extLst>
              <a:ext uri="{FF2B5EF4-FFF2-40B4-BE49-F238E27FC236}">
                <a16:creationId xmlns:a16="http://schemas.microsoft.com/office/drawing/2014/main" id="{3419A48F-09E1-4EB2-005D-A4EDAD96B1B8}"/>
              </a:ext>
            </a:extLst>
          </p:cNvPr>
          <p:cNvPicPr>
            <a:picLocks noChangeAspect="1"/>
          </p:cNvPicPr>
          <p:nvPr/>
        </p:nvPicPr>
        <p:blipFill rotWithShape="1">
          <a:blip r:embed="rId2"/>
          <a:srcRect l="8378" t="114" r="26106" b="43264"/>
          <a:stretch/>
        </p:blipFill>
        <p:spPr>
          <a:xfrm>
            <a:off x="-5374845" y="1385817"/>
            <a:ext cx="4618200" cy="22451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C7971876-3C87-B8F1-4309-F2F2BD2044B6}"/>
              </a:ext>
            </a:extLst>
          </p:cNvPr>
          <p:cNvPicPr>
            <a:picLocks noChangeAspect="1"/>
          </p:cNvPicPr>
          <p:nvPr/>
        </p:nvPicPr>
        <p:blipFill>
          <a:blip r:embed="rId3"/>
          <a:stretch>
            <a:fillRect/>
          </a:stretch>
        </p:blipFill>
        <p:spPr>
          <a:xfrm>
            <a:off x="-1333500" y="2160554"/>
            <a:ext cx="1203849" cy="6019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84" name="Google Shape;9650;p57">
            <a:extLst>
              <a:ext uri="{FF2B5EF4-FFF2-40B4-BE49-F238E27FC236}">
                <a16:creationId xmlns:a16="http://schemas.microsoft.com/office/drawing/2014/main" id="{5D5D930C-535B-C758-84F9-B4E8AF620273}"/>
              </a:ext>
            </a:extLst>
          </p:cNvPr>
          <p:cNvGrpSpPr/>
          <p:nvPr/>
        </p:nvGrpSpPr>
        <p:grpSpPr>
          <a:xfrm>
            <a:off x="4881404" y="-2362513"/>
            <a:ext cx="1430711" cy="743389"/>
            <a:chOff x="5159450" y="1919950"/>
            <a:chExt cx="1541050" cy="862500"/>
          </a:xfrm>
        </p:grpSpPr>
        <p:sp>
          <p:nvSpPr>
            <p:cNvPr id="85" name="Google Shape;9651;p57">
              <a:extLst>
                <a:ext uri="{FF2B5EF4-FFF2-40B4-BE49-F238E27FC236}">
                  <a16:creationId xmlns:a16="http://schemas.microsoft.com/office/drawing/2014/main" id="{EEA72A32-8945-8552-0B06-9190512431A5}"/>
                </a:ext>
              </a:extLst>
            </p:cNvPr>
            <p:cNvSpPr/>
            <p:nvPr/>
          </p:nvSpPr>
          <p:spPr>
            <a:xfrm>
              <a:off x="5216414" y="2060033"/>
              <a:ext cx="1436821"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dirty="0"/>
            </a:p>
          </p:txBody>
        </p:sp>
        <p:grpSp>
          <p:nvGrpSpPr>
            <p:cNvPr id="86" name="Google Shape;9652;p57">
              <a:extLst>
                <a:ext uri="{FF2B5EF4-FFF2-40B4-BE49-F238E27FC236}">
                  <a16:creationId xmlns:a16="http://schemas.microsoft.com/office/drawing/2014/main" id="{A721B506-4230-9597-EB75-A5C460CFDE07}"/>
                </a:ext>
              </a:extLst>
            </p:cNvPr>
            <p:cNvGrpSpPr/>
            <p:nvPr/>
          </p:nvGrpSpPr>
          <p:grpSpPr>
            <a:xfrm>
              <a:off x="5159450" y="1919950"/>
              <a:ext cx="1541050" cy="862500"/>
              <a:chOff x="5159450" y="1919950"/>
              <a:chExt cx="1541050" cy="862500"/>
            </a:xfrm>
          </p:grpSpPr>
          <p:cxnSp>
            <p:nvCxnSpPr>
              <p:cNvPr id="87" name="Google Shape;9653;p57">
                <a:extLst>
                  <a:ext uri="{FF2B5EF4-FFF2-40B4-BE49-F238E27FC236}">
                    <a16:creationId xmlns:a16="http://schemas.microsoft.com/office/drawing/2014/main" id="{F42A9621-34B0-20E6-5A75-97187F27F7CB}"/>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8" name="Google Shape;9654;p57">
                <a:extLst>
                  <a:ext uri="{FF2B5EF4-FFF2-40B4-BE49-F238E27FC236}">
                    <a16:creationId xmlns:a16="http://schemas.microsoft.com/office/drawing/2014/main" id="{FC82DC88-1684-5187-BA18-D1ED0C15268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sp>
        <p:nvSpPr>
          <p:cNvPr id="92" name="TextBox 91">
            <a:extLst>
              <a:ext uri="{FF2B5EF4-FFF2-40B4-BE49-F238E27FC236}">
                <a16:creationId xmlns:a16="http://schemas.microsoft.com/office/drawing/2014/main" id="{74186D69-71C5-A6A2-3B8B-64B708F07CED}"/>
              </a:ext>
            </a:extLst>
          </p:cNvPr>
          <p:cNvSpPr txBox="1"/>
          <p:nvPr/>
        </p:nvSpPr>
        <p:spPr>
          <a:xfrm>
            <a:off x="5944971" y="5338389"/>
            <a:ext cx="4355451" cy="2031325"/>
          </a:xfrm>
          <a:prstGeom prst="rect">
            <a:avLst/>
          </a:prstGeom>
          <a:noFill/>
        </p:spPr>
        <p:txBody>
          <a:bodyPr wrap="square">
            <a:spAutoFit/>
          </a:bodyPr>
          <a:lstStyle/>
          <a:p>
            <a:pPr algn="l" fontAlgn="base">
              <a:buFont typeface="Arial" panose="020B0604020202020204" pitchFamily="34" charset="0"/>
              <a:buChar char="•"/>
            </a:pPr>
            <a:r>
              <a:rPr lang="en-US" sz="1800" b="0" i="0" dirty="0">
                <a:solidFill>
                  <a:schemeClr val="bg1"/>
                </a:solidFill>
                <a:effectLst/>
                <a:latin typeface="Share Tech" panose="020B0604020202020204" charset="0"/>
              </a:rPr>
              <a:t>The</a:t>
            </a:r>
            <a:r>
              <a:rPr lang="en-US" sz="1800" b="0" i="0" u="none" strike="noStrike" dirty="0">
                <a:solidFill>
                  <a:schemeClr val="bg1"/>
                </a:solidFill>
                <a:effectLst/>
                <a:latin typeface="Share Tech" panose="020B0604020202020204" charset="0"/>
                <a:hlinkClick r:id="rId4">
                  <a:extLst>
                    <a:ext uri="{A12FA001-AC4F-418D-AE19-62706E023703}">
                      <ahyp:hlinkClr xmlns:ahyp="http://schemas.microsoft.com/office/drawing/2018/hyperlinkcolor" val="tx"/>
                    </a:ext>
                  </a:extLst>
                </a:hlinkClick>
              </a:rPr>
              <a:t> US Bureau of Labor Statistics</a:t>
            </a:r>
            <a:r>
              <a:rPr lang="en-US" sz="1800" b="0" i="0" dirty="0">
                <a:solidFill>
                  <a:schemeClr val="bg1"/>
                </a:solidFill>
                <a:effectLst/>
                <a:latin typeface="Share Tech" panose="020B0604020202020204" charset="0"/>
              </a:rPr>
              <a:t> predicts the employment rate of data scientists will increase by 36% from 2021 to 2031. </a:t>
            </a:r>
          </a:p>
          <a:p>
            <a:pPr algn="l" fontAlgn="base">
              <a:buFont typeface="Arial" panose="020B0604020202020204" pitchFamily="34" charset="0"/>
              <a:buChar char="•"/>
            </a:pPr>
            <a:r>
              <a:rPr lang="en-US" sz="1800" b="0" i="0" dirty="0">
                <a:solidFill>
                  <a:schemeClr val="bg1"/>
                </a:solidFill>
                <a:effectLst/>
                <a:latin typeface="Share Tech" panose="020B0604020202020204" charset="0"/>
              </a:rPr>
              <a:t>The global data science platform market is anticipated to grow at a</a:t>
            </a:r>
            <a:r>
              <a:rPr lang="en-US" sz="1800" b="0" i="0" u="none" strike="noStrike" dirty="0">
                <a:solidFill>
                  <a:schemeClr val="bg1"/>
                </a:solidFill>
                <a:effectLst/>
                <a:latin typeface="Share Tech" panose="020B0604020202020204" charset="0"/>
                <a:hlinkClick r:id="rId5">
                  <a:extLst>
                    <a:ext uri="{A12FA001-AC4F-418D-AE19-62706E023703}">
                      <ahyp:hlinkClr xmlns:ahyp="http://schemas.microsoft.com/office/drawing/2018/hyperlinkcolor" val="tx"/>
                    </a:ext>
                  </a:extLst>
                </a:hlinkClick>
              </a:rPr>
              <a:t> CAGR of 33.6%</a:t>
            </a:r>
            <a:r>
              <a:rPr lang="en-US" sz="1800" b="0" i="0" dirty="0">
                <a:solidFill>
                  <a:schemeClr val="bg1"/>
                </a:solidFill>
                <a:effectLst/>
                <a:latin typeface="Share Tech" panose="020B0604020202020204" charset="0"/>
              </a:rPr>
              <a:t> until 2030, from USD 4.7 billion in 2020 to USD 79.7 billion in 2030.</a:t>
            </a:r>
          </a:p>
        </p:txBody>
      </p:sp>
      <p:grpSp>
        <p:nvGrpSpPr>
          <p:cNvPr id="93" name="Google Shape;9308;p56">
            <a:extLst>
              <a:ext uri="{FF2B5EF4-FFF2-40B4-BE49-F238E27FC236}">
                <a16:creationId xmlns:a16="http://schemas.microsoft.com/office/drawing/2014/main" id="{0D1D6493-F6CF-45E4-36DC-B56F12443E4A}"/>
              </a:ext>
            </a:extLst>
          </p:cNvPr>
          <p:cNvGrpSpPr/>
          <p:nvPr/>
        </p:nvGrpSpPr>
        <p:grpSpPr>
          <a:xfrm>
            <a:off x="2023622" y="3912896"/>
            <a:ext cx="1229221" cy="1230604"/>
            <a:chOff x="2559249" y="2069323"/>
            <a:chExt cx="685566" cy="685634"/>
          </a:xfrm>
        </p:grpSpPr>
        <p:sp>
          <p:nvSpPr>
            <p:cNvPr id="94" name="Google Shape;9309;p56">
              <a:extLst>
                <a:ext uri="{FF2B5EF4-FFF2-40B4-BE49-F238E27FC236}">
                  <a16:creationId xmlns:a16="http://schemas.microsoft.com/office/drawing/2014/main" id="{32A2AD0A-298E-D8B2-4AAA-06DD3A8A4ECC}"/>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10;p56">
              <a:extLst>
                <a:ext uri="{FF2B5EF4-FFF2-40B4-BE49-F238E27FC236}">
                  <a16:creationId xmlns:a16="http://schemas.microsoft.com/office/drawing/2014/main" id="{524A5640-844F-B6D0-D347-5120947AE4A7}"/>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1;p56">
              <a:extLst>
                <a:ext uri="{FF2B5EF4-FFF2-40B4-BE49-F238E27FC236}">
                  <a16:creationId xmlns:a16="http://schemas.microsoft.com/office/drawing/2014/main" id="{D4AE5586-FCFD-0042-D0E5-D4469B6D33CB}"/>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12;p56">
              <a:extLst>
                <a:ext uri="{FF2B5EF4-FFF2-40B4-BE49-F238E27FC236}">
                  <a16:creationId xmlns:a16="http://schemas.microsoft.com/office/drawing/2014/main" id="{ED5D8B22-9D6B-6B4B-D505-553C350909EB}"/>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13;p56">
              <a:extLst>
                <a:ext uri="{FF2B5EF4-FFF2-40B4-BE49-F238E27FC236}">
                  <a16:creationId xmlns:a16="http://schemas.microsoft.com/office/drawing/2014/main" id="{59A705EB-58A1-E4B9-D20D-74BD44211D8E}"/>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14;p56">
              <a:extLst>
                <a:ext uri="{FF2B5EF4-FFF2-40B4-BE49-F238E27FC236}">
                  <a16:creationId xmlns:a16="http://schemas.microsoft.com/office/drawing/2014/main" id="{CCDB05AA-2F9B-36E6-6A43-D7E5B6624A14}"/>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15;p56">
              <a:extLst>
                <a:ext uri="{FF2B5EF4-FFF2-40B4-BE49-F238E27FC236}">
                  <a16:creationId xmlns:a16="http://schemas.microsoft.com/office/drawing/2014/main" id="{5E48F599-8D40-171D-1E05-624D7DA439FD}"/>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16;p56">
              <a:extLst>
                <a:ext uri="{FF2B5EF4-FFF2-40B4-BE49-F238E27FC236}">
                  <a16:creationId xmlns:a16="http://schemas.microsoft.com/office/drawing/2014/main" id="{5E07797D-0646-F7F0-2728-C8BBB7715FA4}"/>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17;p56">
              <a:extLst>
                <a:ext uri="{FF2B5EF4-FFF2-40B4-BE49-F238E27FC236}">
                  <a16:creationId xmlns:a16="http://schemas.microsoft.com/office/drawing/2014/main" id="{9BDC6E12-75E1-FD6C-2406-D67AC6B21331}"/>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18;p56">
              <a:extLst>
                <a:ext uri="{FF2B5EF4-FFF2-40B4-BE49-F238E27FC236}">
                  <a16:creationId xmlns:a16="http://schemas.microsoft.com/office/drawing/2014/main" id="{FF7B1E8B-DA48-1F1A-4EC0-83919A50F60C}"/>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19;p56">
              <a:extLst>
                <a:ext uri="{FF2B5EF4-FFF2-40B4-BE49-F238E27FC236}">
                  <a16:creationId xmlns:a16="http://schemas.microsoft.com/office/drawing/2014/main" id="{9B2E9ADD-1B9F-C092-88DF-2A390A04E4C0}"/>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320;p56">
              <a:extLst>
                <a:ext uri="{FF2B5EF4-FFF2-40B4-BE49-F238E27FC236}">
                  <a16:creationId xmlns:a16="http://schemas.microsoft.com/office/drawing/2014/main" id="{5C5269B7-20DB-A38C-4957-C64D0DEAC555}"/>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321;p56">
              <a:extLst>
                <a:ext uri="{FF2B5EF4-FFF2-40B4-BE49-F238E27FC236}">
                  <a16:creationId xmlns:a16="http://schemas.microsoft.com/office/drawing/2014/main" id="{58658B86-A0EC-507F-E6F4-7AF3CE5592D6}"/>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930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3458-A107-6410-20BE-11FCA4772306}"/>
              </a:ext>
            </a:extLst>
          </p:cNvPr>
          <p:cNvSpPr>
            <a:spLocks noGrp="1"/>
          </p:cNvSpPr>
          <p:nvPr>
            <p:ph type="ctrTitle"/>
          </p:nvPr>
        </p:nvSpPr>
        <p:spPr>
          <a:xfrm>
            <a:off x="329133" y="1650087"/>
            <a:ext cx="3577758" cy="2287054"/>
          </a:xfrm>
        </p:spPr>
        <p:txBody>
          <a:bodyPr/>
          <a:lstStyle/>
          <a:p>
            <a:r>
              <a:rPr lang="en-US" sz="1800" dirty="0"/>
              <a:t>According to the Harvard business review and Harvard business school : the data science is the sexiest job of the 21</a:t>
            </a:r>
            <a:r>
              <a:rPr lang="en-US" sz="1800" baseline="30000" dirty="0"/>
              <a:t>st</a:t>
            </a:r>
            <a:r>
              <a:rPr lang="en-US" sz="1800" dirty="0"/>
              <a:t> Century </a:t>
            </a:r>
            <a:br>
              <a:rPr lang="en-US" sz="1800" dirty="0"/>
            </a:br>
            <a:br>
              <a:rPr lang="en-US" sz="1800" dirty="0"/>
            </a:br>
            <a:br>
              <a:rPr lang="en-US" sz="1800" dirty="0"/>
            </a:br>
            <a:endParaRPr lang="en-US" sz="1800" dirty="0"/>
          </a:p>
        </p:txBody>
      </p:sp>
      <p:sp>
        <p:nvSpPr>
          <p:cNvPr id="3" name="Subtitle 2">
            <a:extLst>
              <a:ext uri="{FF2B5EF4-FFF2-40B4-BE49-F238E27FC236}">
                <a16:creationId xmlns:a16="http://schemas.microsoft.com/office/drawing/2014/main" id="{FE5579E7-A821-868B-E808-375139B97C47}"/>
              </a:ext>
            </a:extLst>
          </p:cNvPr>
          <p:cNvSpPr>
            <a:spLocks noGrp="1"/>
          </p:cNvSpPr>
          <p:nvPr>
            <p:ph type="subTitle" idx="1"/>
          </p:nvPr>
        </p:nvSpPr>
        <p:spPr>
          <a:xfrm>
            <a:off x="-6366163" y="3131893"/>
            <a:ext cx="2620500" cy="1112400"/>
          </a:xfrm>
        </p:spPr>
        <p:txBody>
          <a:bodyPr/>
          <a:lstStyle/>
          <a:p>
            <a:endParaRPr lang="en-US" dirty="0"/>
          </a:p>
        </p:txBody>
      </p:sp>
      <p:sp>
        <p:nvSpPr>
          <p:cNvPr id="4" name="Title 3">
            <a:extLst>
              <a:ext uri="{FF2B5EF4-FFF2-40B4-BE49-F238E27FC236}">
                <a16:creationId xmlns:a16="http://schemas.microsoft.com/office/drawing/2014/main" id="{DE3EF3FF-6607-87A8-2C7C-35DE9C74BEA2}"/>
              </a:ext>
            </a:extLst>
          </p:cNvPr>
          <p:cNvSpPr>
            <a:spLocks noGrp="1"/>
          </p:cNvSpPr>
          <p:nvPr>
            <p:ph type="ctrTitle" idx="2"/>
          </p:nvPr>
        </p:nvSpPr>
        <p:spPr>
          <a:xfrm>
            <a:off x="10682579" y="411675"/>
            <a:ext cx="1169996" cy="577800"/>
          </a:xfrm>
        </p:spPr>
        <p:txBody>
          <a:bodyPr/>
          <a:lstStyle/>
          <a:p>
            <a:endParaRPr lang="en-US" dirty="0"/>
          </a:p>
        </p:txBody>
      </p:sp>
      <p:sp>
        <p:nvSpPr>
          <p:cNvPr id="5" name="Subtitle 4">
            <a:extLst>
              <a:ext uri="{FF2B5EF4-FFF2-40B4-BE49-F238E27FC236}">
                <a16:creationId xmlns:a16="http://schemas.microsoft.com/office/drawing/2014/main" id="{1E45A6CF-30A1-BD75-FA12-6C4A6EB6F52B}"/>
              </a:ext>
            </a:extLst>
          </p:cNvPr>
          <p:cNvSpPr>
            <a:spLocks noGrp="1"/>
          </p:cNvSpPr>
          <p:nvPr>
            <p:ph type="subTitle" idx="3"/>
          </p:nvPr>
        </p:nvSpPr>
        <p:spPr>
          <a:xfrm>
            <a:off x="12257366" y="1806918"/>
            <a:ext cx="2737500" cy="1112400"/>
          </a:xfrm>
        </p:spPr>
        <p:txBody>
          <a:bodyPr/>
          <a:lstStyle/>
          <a:p>
            <a:endParaRPr lang="en-US"/>
          </a:p>
        </p:txBody>
      </p:sp>
      <p:sp>
        <p:nvSpPr>
          <p:cNvPr id="6" name="Title 5">
            <a:extLst>
              <a:ext uri="{FF2B5EF4-FFF2-40B4-BE49-F238E27FC236}">
                <a16:creationId xmlns:a16="http://schemas.microsoft.com/office/drawing/2014/main" id="{7CC37EA2-64F7-9220-41BF-B7EE5DBD0254}"/>
              </a:ext>
            </a:extLst>
          </p:cNvPr>
          <p:cNvSpPr>
            <a:spLocks noGrp="1"/>
          </p:cNvSpPr>
          <p:nvPr>
            <p:ph type="ctrTitle" idx="4"/>
          </p:nvPr>
        </p:nvSpPr>
        <p:spPr>
          <a:xfrm>
            <a:off x="329133" y="283571"/>
            <a:ext cx="4618200" cy="577800"/>
          </a:xfrm>
        </p:spPr>
        <p:txBody>
          <a:bodyPr/>
          <a:lstStyle/>
          <a:p>
            <a:r>
              <a:rPr lang="en-US" b="1" i="1" dirty="0"/>
              <a:t>Scope and </a:t>
            </a:r>
            <a:r>
              <a:rPr lang="en-US" b="1" i="1" dirty="0">
                <a:solidFill>
                  <a:srgbClr val="00B0F0"/>
                </a:solidFill>
              </a:rPr>
              <a:t>learning</a:t>
            </a:r>
            <a:r>
              <a:rPr lang="en-US" b="1" i="1" dirty="0"/>
              <a:t> aspects </a:t>
            </a:r>
            <a:endParaRPr lang="en-US" b="1" dirty="0"/>
          </a:p>
        </p:txBody>
      </p:sp>
      <p:grpSp>
        <p:nvGrpSpPr>
          <p:cNvPr id="20" name="Google Shape;8636;p54">
            <a:extLst>
              <a:ext uri="{FF2B5EF4-FFF2-40B4-BE49-F238E27FC236}">
                <a16:creationId xmlns:a16="http://schemas.microsoft.com/office/drawing/2014/main" id="{E93115BC-D170-C8E7-593B-366A6C620AD3}"/>
              </a:ext>
            </a:extLst>
          </p:cNvPr>
          <p:cNvGrpSpPr/>
          <p:nvPr/>
        </p:nvGrpSpPr>
        <p:grpSpPr>
          <a:xfrm>
            <a:off x="4947333" y="136676"/>
            <a:ext cx="1337030" cy="724695"/>
            <a:chOff x="834100" y="3642869"/>
            <a:chExt cx="1259483" cy="628426"/>
          </a:xfrm>
        </p:grpSpPr>
        <p:sp>
          <p:nvSpPr>
            <p:cNvPr id="21" name="Google Shape;8637;p54">
              <a:extLst>
                <a:ext uri="{FF2B5EF4-FFF2-40B4-BE49-F238E27FC236}">
                  <a16:creationId xmlns:a16="http://schemas.microsoft.com/office/drawing/2014/main" id="{BFEFB7AE-668C-2CA4-462D-D1BCD8A21BBF}"/>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8;p54">
              <a:extLst>
                <a:ext uri="{FF2B5EF4-FFF2-40B4-BE49-F238E27FC236}">
                  <a16:creationId xmlns:a16="http://schemas.microsoft.com/office/drawing/2014/main" id="{D04E2015-BEAE-CC61-4F3B-D9EB50D443B8}"/>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9;p54">
              <a:extLst>
                <a:ext uri="{FF2B5EF4-FFF2-40B4-BE49-F238E27FC236}">
                  <a16:creationId xmlns:a16="http://schemas.microsoft.com/office/drawing/2014/main" id="{1646D471-A492-D341-F748-928C888B406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40;p54">
              <a:extLst>
                <a:ext uri="{FF2B5EF4-FFF2-40B4-BE49-F238E27FC236}">
                  <a16:creationId xmlns:a16="http://schemas.microsoft.com/office/drawing/2014/main" id="{156A85A0-8EB8-4FDA-D1FA-9FDEB9D2B372}"/>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1;p54">
              <a:extLst>
                <a:ext uri="{FF2B5EF4-FFF2-40B4-BE49-F238E27FC236}">
                  <a16:creationId xmlns:a16="http://schemas.microsoft.com/office/drawing/2014/main" id="{2AB64B68-22CB-DE06-CD6A-C5DF8D816335}"/>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2;p54">
              <a:extLst>
                <a:ext uri="{FF2B5EF4-FFF2-40B4-BE49-F238E27FC236}">
                  <a16:creationId xmlns:a16="http://schemas.microsoft.com/office/drawing/2014/main" id="{04112D13-FDBE-5728-1D8E-573617F2362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3;p54">
              <a:extLst>
                <a:ext uri="{FF2B5EF4-FFF2-40B4-BE49-F238E27FC236}">
                  <a16:creationId xmlns:a16="http://schemas.microsoft.com/office/drawing/2014/main" id="{5D983F52-4ADF-749E-9C54-72E03D1FACE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4;p54">
              <a:extLst>
                <a:ext uri="{FF2B5EF4-FFF2-40B4-BE49-F238E27FC236}">
                  <a16:creationId xmlns:a16="http://schemas.microsoft.com/office/drawing/2014/main" id="{87F9450C-9A9A-B7F9-184B-0BBC2ABB056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5;p54">
              <a:extLst>
                <a:ext uri="{FF2B5EF4-FFF2-40B4-BE49-F238E27FC236}">
                  <a16:creationId xmlns:a16="http://schemas.microsoft.com/office/drawing/2014/main" id="{699C723E-D100-32CC-3AA0-5BAC7B8D2CA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6;p54">
              <a:extLst>
                <a:ext uri="{FF2B5EF4-FFF2-40B4-BE49-F238E27FC236}">
                  <a16:creationId xmlns:a16="http://schemas.microsoft.com/office/drawing/2014/main" id="{CB513A81-49D4-F956-461E-BB7C84F7B5F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7;p54">
              <a:extLst>
                <a:ext uri="{FF2B5EF4-FFF2-40B4-BE49-F238E27FC236}">
                  <a16:creationId xmlns:a16="http://schemas.microsoft.com/office/drawing/2014/main" id="{1B7F53EC-BB76-6BDF-E369-36446C398AE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8;p54">
              <a:extLst>
                <a:ext uri="{FF2B5EF4-FFF2-40B4-BE49-F238E27FC236}">
                  <a16:creationId xmlns:a16="http://schemas.microsoft.com/office/drawing/2014/main" id="{73CC63C2-E631-DD34-FAB9-6E2D2830681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9;p54">
              <a:extLst>
                <a:ext uri="{FF2B5EF4-FFF2-40B4-BE49-F238E27FC236}">
                  <a16:creationId xmlns:a16="http://schemas.microsoft.com/office/drawing/2014/main" id="{87FE5F0C-12ED-3219-F083-CC02080AED4C}"/>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0;p54">
              <a:extLst>
                <a:ext uri="{FF2B5EF4-FFF2-40B4-BE49-F238E27FC236}">
                  <a16:creationId xmlns:a16="http://schemas.microsoft.com/office/drawing/2014/main" id="{53698852-E47C-658E-977D-6B05C30C0A87}"/>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1;p54">
              <a:extLst>
                <a:ext uri="{FF2B5EF4-FFF2-40B4-BE49-F238E27FC236}">
                  <a16:creationId xmlns:a16="http://schemas.microsoft.com/office/drawing/2014/main" id="{AC04E959-CDFD-947D-09EF-D6CFAF3259D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2;p54">
              <a:extLst>
                <a:ext uri="{FF2B5EF4-FFF2-40B4-BE49-F238E27FC236}">
                  <a16:creationId xmlns:a16="http://schemas.microsoft.com/office/drawing/2014/main" id="{2361AD57-A844-EF8F-0BC8-CAE368C2348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53;p54">
              <a:extLst>
                <a:ext uri="{FF2B5EF4-FFF2-40B4-BE49-F238E27FC236}">
                  <a16:creationId xmlns:a16="http://schemas.microsoft.com/office/drawing/2014/main" id="{2050385B-10AC-79A2-1087-9C4DEED17A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4;p54">
              <a:extLst>
                <a:ext uri="{FF2B5EF4-FFF2-40B4-BE49-F238E27FC236}">
                  <a16:creationId xmlns:a16="http://schemas.microsoft.com/office/drawing/2014/main" id="{60EE60DE-D0A0-7B71-5EF3-E737909FC726}"/>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5;p54">
              <a:extLst>
                <a:ext uri="{FF2B5EF4-FFF2-40B4-BE49-F238E27FC236}">
                  <a16:creationId xmlns:a16="http://schemas.microsoft.com/office/drawing/2014/main" id="{FAC157CD-849C-DF4A-9FF0-021C07BC122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6;p54">
              <a:extLst>
                <a:ext uri="{FF2B5EF4-FFF2-40B4-BE49-F238E27FC236}">
                  <a16:creationId xmlns:a16="http://schemas.microsoft.com/office/drawing/2014/main" id="{36333F4A-3189-A384-4424-A73172501EA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7;p54">
              <a:extLst>
                <a:ext uri="{FF2B5EF4-FFF2-40B4-BE49-F238E27FC236}">
                  <a16:creationId xmlns:a16="http://schemas.microsoft.com/office/drawing/2014/main" id="{EE68C855-F3C7-AEC3-0525-9FC7AD00465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8;p54">
              <a:extLst>
                <a:ext uri="{FF2B5EF4-FFF2-40B4-BE49-F238E27FC236}">
                  <a16:creationId xmlns:a16="http://schemas.microsoft.com/office/drawing/2014/main" id="{3EA0B5C4-7A33-A8A3-070B-8E3794E8DE3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9;p54">
              <a:extLst>
                <a:ext uri="{FF2B5EF4-FFF2-40B4-BE49-F238E27FC236}">
                  <a16:creationId xmlns:a16="http://schemas.microsoft.com/office/drawing/2014/main" id="{D1B1583B-5B94-8FF3-0781-B8B13C8C9BA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0;p54">
              <a:extLst>
                <a:ext uri="{FF2B5EF4-FFF2-40B4-BE49-F238E27FC236}">
                  <a16:creationId xmlns:a16="http://schemas.microsoft.com/office/drawing/2014/main" id="{B77325DF-3DCF-D6FE-3212-DBE2BB29EE71}"/>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1;p54">
              <a:extLst>
                <a:ext uri="{FF2B5EF4-FFF2-40B4-BE49-F238E27FC236}">
                  <a16:creationId xmlns:a16="http://schemas.microsoft.com/office/drawing/2014/main" id="{73FD51D1-E4B8-CB21-9D64-CBDF1AF84A7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662;p54">
              <a:extLst>
                <a:ext uri="{FF2B5EF4-FFF2-40B4-BE49-F238E27FC236}">
                  <a16:creationId xmlns:a16="http://schemas.microsoft.com/office/drawing/2014/main" id="{4D838EDD-B40C-1739-9953-A61B65B58CDD}"/>
                </a:ext>
              </a:extLst>
            </p:cNvPr>
            <p:cNvGrpSpPr/>
            <p:nvPr/>
          </p:nvGrpSpPr>
          <p:grpSpPr>
            <a:xfrm>
              <a:off x="1360364" y="3847835"/>
              <a:ext cx="208119" cy="224359"/>
              <a:chOff x="1360769" y="3847100"/>
              <a:chExt cx="208119" cy="224359"/>
            </a:xfrm>
          </p:grpSpPr>
          <p:sp>
            <p:nvSpPr>
              <p:cNvPr id="61" name="Google Shape;8663;p54">
                <a:extLst>
                  <a:ext uri="{FF2B5EF4-FFF2-40B4-BE49-F238E27FC236}">
                    <a16:creationId xmlns:a16="http://schemas.microsoft.com/office/drawing/2014/main" id="{9E4C9E3B-6CCD-5034-CE86-27BE03B6EB3E}"/>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4;p54">
                <a:extLst>
                  <a:ext uri="{FF2B5EF4-FFF2-40B4-BE49-F238E27FC236}">
                    <a16:creationId xmlns:a16="http://schemas.microsoft.com/office/drawing/2014/main" id="{9F668E43-51C1-460A-6BAE-209F493E75D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5;p54">
                <a:extLst>
                  <a:ext uri="{FF2B5EF4-FFF2-40B4-BE49-F238E27FC236}">
                    <a16:creationId xmlns:a16="http://schemas.microsoft.com/office/drawing/2014/main" id="{614CF3C8-9DCF-A870-0856-24A0BBA9B65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6;p54">
                <a:extLst>
                  <a:ext uri="{FF2B5EF4-FFF2-40B4-BE49-F238E27FC236}">
                    <a16:creationId xmlns:a16="http://schemas.microsoft.com/office/drawing/2014/main" id="{2288CDE2-83A5-CF25-65BC-940A196EEB1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7;p54">
                <a:extLst>
                  <a:ext uri="{FF2B5EF4-FFF2-40B4-BE49-F238E27FC236}">
                    <a16:creationId xmlns:a16="http://schemas.microsoft.com/office/drawing/2014/main" id="{9F692520-8ADA-8EE5-228B-9869FD5E8A7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8;p54">
                <a:extLst>
                  <a:ext uri="{FF2B5EF4-FFF2-40B4-BE49-F238E27FC236}">
                    <a16:creationId xmlns:a16="http://schemas.microsoft.com/office/drawing/2014/main" id="{75D040D5-C474-81D6-E74E-876BE25F6EE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9;p54">
                <a:extLst>
                  <a:ext uri="{FF2B5EF4-FFF2-40B4-BE49-F238E27FC236}">
                    <a16:creationId xmlns:a16="http://schemas.microsoft.com/office/drawing/2014/main" id="{734B0B31-F6E8-3FB7-C1A9-2CF6A5EA2FB8}"/>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70;p54">
                <a:extLst>
                  <a:ext uri="{FF2B5EF4-FFF2-40B4-BE49-F238E27FC236}">
                    <a16:creationId xmlns:a16="http://schemas.microsoft.com/office/drawing/2014/main" id="{E4E5B317-6733-ED0E-B761-06CF6E4A7B4B}"/>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71;p54">
                <a:extLst>
                  <a:ext uri="{FF2B5EF4-FFF2-40B4-BE49-F238E27FC236}">
                    <a16:creationId xmlns:a16="http://schemas.microsoft.com/office/drawing/2014/main" id="{6EEC0B40-DE52-87F6-D51F-5E8B54FD099C}"/>
                  </a:ext>
                </a:extLst>
              </p:cNvPr>
              <p:cNvSpPr/>
              <p:nvPr/>
            </p:nvSpPr>
            <p:spPr>
              <a:xfrm>
                <a:off x="1397156" y="3942279"/>
                <a:ext cx="43067" cy="39646"/>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2;p54">
                <a:extLst>
                  <a:ext uri="{FF2B5EF4-FFF2-40B4-BE49-F238E27FC236}">
                    <a16:creationId xmlns:a16="http://schemas.microsoft.com/office/drawing/2014/main" id="{4298B321-20A3-ECBC-B6D9-EED0EC7E2B3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73;p54">
                <a:extLst>
                  <a:ext uri="{FF2B5EF4-FFF2-40B4-BE49-F238E27FC236}">
                    <a16:creationId xmlns:a16="http://schemas.microsoft.com/office/drawing/2014/main" id="{A8A39DE4-F6A1-BF0A-ABA9-AD69B4D6D584}"/>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74;p54">
                <a:extLst>
                  <a:ext uri="{FF2B5EF4-FFF2-40B4-BE49-F238E27FC236}">
                    <a16:creationId xmlns:a16="http://schemas.microsoft.com/office/drawing/2014/main" id="{D1B50DE8-9F3C-0114-9D07-6A82741C1FC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75;p54">
                <a:extLst>
                  <a:ext uri="{FF2B5EF4-FFF2-40B4-BE49-F238E27FC236}">
                    <a16:creationId xmlns:a16="http://schemas.microsoft.com/office/drawing/2014/main" id="{BA4EA1A8-56C6-4A41-4EEB-A2731083844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6;p54">
                <a:extLst>
                  <a:ext uri="{FF2B5EF4-FFF2-40B4-BE49-F238E27FC236}">
                    <a16:creationId xmlns:a16="http://schemas.microsoft.com/office/drawing/2014/main" id="{4D7145B7-4CF0-3C34-98BD-D143F5756B6B}"/>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77;p54">
                <a:extLst>
                  <a:ext uri="{FF2B5EF4-FFF2-40B4-BE49-F238E27FC236}">
                    <a16:creationId xmlns:a16="http://schemas.microsoft.com/office/drawing/2014/main" id="{D61F7CD6-EA93-4009-920A-C6C7AA0C6DB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8;p54">
                <a:extLst>
                  <a:ext uri="{FF2B5EF4-FFF2-40B4-BE49-F238E27FC236}">
                    <a16:creationId xmlns:a16="http://schemas.microsoft.com/office/drawing/2014/main" id="{F798AA94-F467-F89E-DA25-1FB27B609E9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79;p54">
                <a:extLst>
                  <a:ext uri="{FF2B5EF4-FFF2-40B4-BE49-F238E27FC236}">
                    <a16:creationId xmlns:a16="http://schemas.microsoft.com/office/drawing/2014/main" id="{DA5A35D6-4E0F-FBCD-7C8F-37EBC53B398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80;p54">
                <a:extLst>
                  <a:ext uri="{FF2B5EF4-FFF2-40B4-BE49-F238E27FC236}">
                    <a16:creationId xmlns:a16="http://schemas.microsoft.com/office/drawing/2014/main" id="{2940EB07-4D6C-FEAB-2DF7-3669912AB31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81;p54">
                <a:extLst>
                  <a:ext uri="{FF2B5EF4-FFF2-40B4-BE49-F238E27FC236}">
                    <a16:creationId xmlns:a16="http://schemas.microsoft.com/office/drawing/2014/main" id="{D91098C6-FA07-C090-C4E4-156FA9B3EF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82;p54">
                <a:extLst>
                  <a:ext uri="{FF2B5EF4-FFF2-40B4-BE49-F238E27FC236}">
                    <a16:creationId xmlns:a16="http://schemas.microsoft.com/office/drawing/2014/main" id="{82D3C78A-E906-F1FB-AA41-21AD9B439F9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8683;p54">
              <a:extLst>
                <a:ext uri="{FF2B5EF4-FFF2-40B4-BE49-F238E27FC236}">
                  <a16:creationId xmlns:a16="http://schemas.microsoft.com/office/drawing/2014/main" id="{808A518F-AFED-D067-732B-4DC9B72BC10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4;p54">
              <a:extLst>
                <a:ext uri="{FF2B5EF4-FFF2-40B4-BE49-F238E27FC236}">
                  <a16:creationId xmlns:a16="http://schemas.microsoft.com/office/drawing/2014/main" id="{C41B3A89-DE50-A29C-5E1E-EDEC684B8E6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5;p54">
              <a:extLst>
                <a:ext uri="{FF2B5EF4-FFF2-40B4-BE49-F238E27FC236}">
                  <a16:creationId xmlns:a16="http://schemas.microsoft.com/office/drawing/2014/main" id="{A258BCC7-1D2F-27E1-9CA5-87620B0DB1E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6;p54">
              <a:extLst>
                <a:ext uri="{FF2B5EF4-FFF2-40B4-BE49-F238E27FC236}">
                  <a16:creationId xmlns:a16="http://schemas.microsoft.com/office/drawing/2014/main" id="{B9D28CB6-3869-B5CC-77A3-6C9AD9137D7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87;p54">
              <a:extLst>
                <a:ext uri="{FF2B5EF4-FFF2-40B4-BE49-F238E27FC236}">
                  <a16:creationId xmlns:a16="http://schemas.microsoft.com/office/drawing/2014/main" id="{C7825A58-87FA-58D9-B9B9-F60BF593BC8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8;p54">
              <a:extLst>
                <a:ext uri="{FF2B5EF4-FFF2-40B4-BE49-F238E27FC236}">
                  <a16:creationId xmlns:a16="http://schemas.microsoft.com/office/drawing/2014/main" id="{43773DEB-7069-9B53-354E-17F7BDB36C79}"/>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9;p54">
              <a:extLst>
                <a:ext uri="{FF2B5EF4-FFF2-40B4-BE49-F238E27FC236}">
                  <a16:creationId xmlns:a16="http://schemas.microsoft.com/office/drawing/2014/main" id="{A68CA32B-FDCC-05FB-363D-2B81934CFE3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90;p54">
              <a:extLst>
                <a:ext uri="{FF2B5EF4-FFF2-40B4-BE49-F238E27FC236}">
                  <a16:creationId xmlns:a16="http://schemas.microsoft.com/office/drawing/2014/main" id="{4F60F064-8156-CEAC-70FA-D75A2247B799}"/>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91;p54">
              <a:extLst>
                <a:ext uri="{FF2B5EF4-FFF2-40B4-BE49-F238E27FC236}">
                  <a16:creationId xmlns:a16="http://schemas.microsoft.com/office/drawing/2014/main" id="{FDD56743-9624-ACF0-5D8C-362A0035BDC1}"/>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92;p54">
              <a:extLst>
                <a:ext uri="{FF2B5EF4-FFF2-40B4-BE49-F238E27FC236}">
                  <a16:creationId xmlns:a16="http://schemas.microsoft.com/office/drawing/2014/main" id="{7D41C0FD-D09B-6FBA-4B22-6A956A5B8B5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93;p54">
              <a:extLst>
                <a:ext uri="{FF2B5EF4-FFF2-40B4-BE49-F238E27FC236}">
                  <a16:creationId xmlns:a16="http://schemas.microsoft.com/office/drawing/2014/main" id="{AE2BBD65-AB3B-E8F2-B29E-21C132F82C4A}"/>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4;p54">
              <a:extLst>
                <a:ext uri="{FF2B5EF4-FFF2-40B4-BE49-F238E27FC236}">
                  <a16:creationId xmlns:a16="http://schemas.microsoft.com/office/drawing/2014/main" id="{107AE89D-D161-8D19-34F6-89F350C65066}"/>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95;p54">
              <a:extLst>
                <a:ext uri="{FF2B5EF4-FFF2-40B4-BE49-F238E27FC236}">
                  <a16:creationId xmlns:a16="http://schemas.microsoft.com/office/drawing/2014/main" id="{1433E802-1C50-93A0-439C-3821EE44D82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6;p54">
              <a:extLst>
                <a:ext uri="{FF2B5EF4-FFF2-40B4-BE49-F238E27FC236}">
                  <a16:creationId xmlns:a16="http://schemas.microsoft.com/office/drawing/2014/main" id="{B7203458-64FB-8306-424A-E098098F89A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Picture 81">
            <a:extLst>
              <a:ext uri="{FF2B5EF4-FFF2-40B4-BE49-F238E27FC236}">
                <a16:creationId xmlns:a16="http://schemas.microsoft.com/office/drawing/2014/main" id="{3419A48F-09E1-4EB2-005D-A4EDAD96B1B8}"/>
              </a:ext>
            </a:extLst>
          </p:cNvPr>
          <p:cNvPicPr>
            <a:picLocks noChangeAspect="1"/>
          </p:cNvPicPr>
          <p:nvPr/>
        </p:nvPicPr>
        <p:blipFill rotWithShape="1">
          <a:blip r:embed="rId2"/>
          <a:srcRect l="8378" t="114" r="26106" b="43264"/>
          <a:stretch/>
        </p:blipFill>
        <p:spPr>
          <a:xfrm>
            <a:off x="4604812" y="1368144"/>
            <a:ext cx="4618200" cy="22451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C7971876-3C87-B8F1-4309-F2F2BD2044B6}"/>
              </a:ext>
            </a:extLst>
          </p:cNvPr>
          <p:cNvPicPr>
            <a:picLocks noChangeAspect="1"/>
          </p:cNvPicPr>
          <p:nvPr/>
        </p:nvPicPr>
        <p:blipFill>
          <a:blip r:embed="rId3"/>
          <a:stretch>
            <a:fillRect/>
          </a:stretch>
        </p:blipFill>
        <p:spPr>
          <a:xfrm>
            <a:off x="-1333500" y="2160554"/>
            <a:ext cx="1203849" cy="6019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84" name="Google Shape;9650;p57">
            <a:extLst>
              <a:ext uri="{FF2B5EF4-FFF2-40B4-BE49-F238E27FC236}">
                <a16:creationId xmlns:a16="http://schemas.microsoft.com/office/drawing/2014/main" id="{5D5D930C-535B-C758-84F9-B4E8AF620273}"/>
              </a:ext>
            </a:extLst>
          </p:cNvPr>
          <p:cNvGrpSpPr/>
          <p:nvPr/>
        </p:nvGrpSpPr>
        <p:grpSpPr>
          <a:xfrm>
            <a:off x="5031731" y="-1252163"/>
            <a:ext cx="1430711" cy="743389"/>
            <a:chOff x="5159450" y="1919950"/>
            <a:chExt cx="1541050" cy="862500"/>
          </a:xfrm>
        </p:grpSpPr>
        <p:sp>
          <p:nvSpPr>
            <p:cNvPr id="85" name="Google Shape;9651;p57">
              <a:extLst>
                <a:ext uri="{FF2B5EF4-FFF2-40B4-BE49-F238E27FC236}">
                  <a16:creationId xmlns:a16="http://schemas.microsoft.com/office/drawing/2014/main" id="{EEA72A32-8945-8552-0B06-9190512431A5}"/>
                </a:ext>
              </a:extLst>
            </p:cNvPr>
            <p:cNvSpPr/>
            <p:nvPr/>
          </p:nvSpPr>
          <p:spPr>
            <a:xfrm>
              <a:off x="5216414" y="2060033"/>
              <a:ext cx="1436821"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dirty="0"/>
            </a:p>
          </p:txBody>
        </p:sp>
        <p:grpSp>
          <p:nvGrpSpPr>
            <p:cNvPr id="86" name="Google Shape;9652;p57">
              <a:extLst>
                <a:ext uri="{FF2B5EF4-FFF2-40B4-BE49-F238E27FC236}">
                  <a16:creationId xmlns:a16="http://schemas.microsoft.com/office/drawing/2014/main" id="{A721B506-4230-9597-EB75-A5C460CFDE07}"/>
                </a:ext>
              </a:extLst>
            </p:cNvPr>
            <p:cNvGrpSpPr/>
            <p:nvPr/>
          </p:nvGrpSpPr>
          <p:grpSpPr>
            <a:xfrm>
              <a:off x="5159450" y="1919950"/>
              <a:ext cx="1541050" cy="862500"/>
              <a:chOff x="5159450" y="1919950"/>
              <a:chExt cx="1541050" cy="862500"/>
            </a:xfrm>
          </p:grpSpPr>
          <p:cxnSp>
            <p:nvCxnSpPr>
              <p:cNvPr id="87" name="Google Shape;9653;p57">
                <a:extLst>
                  <a:ext uri="{FF2B5EF4-FFF2-40B4-BE49-F238E27FC236}">
                    <a16:creationId xmlns:a16="http://schemas.microsoft.com/office/drawing/2014/main" id="{F42A9621-34B0-20E6-5A75-97187F27F7CB}"/>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8" name="Google Shape;9654;p57">
                <a:extLst>
                  <a:ext uri="{FF2B5EF4-FFF2-40B4-BE49-F238E27FC236}">
                    <a16:creationId xmlns:a16="http://schemas.microsoft.com/office/drawing/2014/main" id="{FC82DC88-1684-5187-BA18-D1ED0C15268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sp>
        <p:nvSpPr>
          <p:cNvPr id="7" name="TextBox 6">
            <a:extLst>
              <a:ext uri="{FF2B5EF4-FFF2-40B4-BE49-F238E27FC236}">
                <a16:creationId xmlns:a16="http://schemas.microsoft.com/office/drawing/2014/main" id="{0A451295-06D7-78F0-1763-F77A200B87A1}"/>
              </a:ext>
            </a:extLst>
          </p:cNvPr>
          <p:cNvSpPr txBox="1"/>
          <p:nvPr/>
        </p:nvSpPr>
        <p:spPr>
          <a:xfrm>
            <a:off x="-5374980" y="1297178"/>
            <a:ext cx="3984785" cy="3139321"/>
          </a:xfrm>
          <a:prstGeom prst="rect">
            <a:avLst/>
          </a:prstGeom>
          <a:noFill/>
        </p:spPr>
        <p:txBody>
          <a:bodyPr wrap="square">
            <a:spAutoFit/>
          </a:bodyPr>
          <a:lstStyle/>
          <a:p>
            <a:pPr marL="285750" indent="-285750" algn="l" fontAlgn="base">
              <a:buFont typeface="Wingdings" panose="05000000000000000000" pitchFamily="2" charset="2"/>
              <a:buChar char="Ø"/>
            </a:pPr>
            <a:r>
              <a:rPr lang="en-US" sz="1800" b="0" i="0" dirty="0">
                <a:solidFill>
                  <a:schemeClr val="bg1"/>
                </a:solidFill>
                <a:effectLst/>
                <a:latin typeface="Share Tech" panose="020B0604020202020204" charset="0"/>
              </a:rPr>
              <a:t>The</a:t>
            </a:r>
            <a:r>
              <a:rPr lang="en-US" sz="1800" b="0" i="0" u="none" strike="noStrike" dirty="0">
                <a:solidFill>
                  <a:schemeClr val="bg1"/>
                </a:solidFill>
                <a:effectLst/>
                <a:latin typeface="Share Tech" panose="020B0604020202020204" charset="0"/>
                <a:hlinkClick r:id="rId4">
                  <a:extLst>
                    <a:ext uri="{A12FA001-AC4F-418D-AE19-62706E023703}">
                      <ahyp:hlinkClr xmlns:ahyp="http://schemas.microsoft.com/office/drawing/2018/hyperlinkcolor" val="tx"/>
                    </a:ext>
                  </a:extLst>
                </a:hlinkClick>
              </a:rPr>
              <a:t> US Bureau of Labor Statistics</a:t>
            </a:r>
            <a:r>
              <a:rPr lang="en-US" sz="1800" b="0" i="0" dirty="0">
                <a:solidFill>
                  <a:schemeClr val="bg1"/>
                </a:solidFill>
                <a:effectLst/>
                <a:latin typeface="Share Tech" panose="020B0604020202020204" charset="0"/>
              </a:rPr>
              <a:t> predicts the employment rate of data scientists will increase by 36% from 2021 to 2031.</a:t>
            </a:r>
          </a:p>
          <a:p>
            <a:pPr algn="l" fontAlgn="base"/>
            <a:r>
              <a:rPr lang="en-US" sz="1800" b="0" i="0" dirty="0">
                <a:solidFill>
                  <a:schemeClr val="bg1"/>
                </a:solidFill>
                <a:effectLst/>
                <a:latin typeface="Share Tech" panose="020B0604020202020204" charset="0"/>
              </a:rPr>
              <a:t> </a:t>
            </a:r>
          </a:p>
          <a:p>
            <a:pPr marL="285750" indent="-285750" algn="l" fontAlgn="base">
              <a:buFont typeface="Wingdings" panose="05000000000000000000" pitchFamily="2" charset="2"/>
              <a:buChar char="Ø"/>
            </a:pPr>
            <a:r>
              <a:rPr lang="en-US" sz="1800" b="0" i="0" dirty="0">
                <a:solidFill>
                  <a:schemeClr val="bg1"/>
                </a:solidFill>
                <a:effectLst/>
                <a:latin typeface="Share Tech" panose="020B0604020202020204" charset="0"/>
              </a:rPr>
              <a:t>The global data science platform market is anticipated to grow at a</a:t>
            </a:r>
            <a:r>
              <a:rPr lang="en-US" sz="1800" b="0" i="0" u="none" strike="noStrike" dirty="0">
                <a:solidFill>
                  <a:schemeClr val="bg1"/>
                </a:solidFill>
                <a:effectLst/>
                <a:latin typeface="Share Tech" panose="020B0604020202020204" charset="0"/>
                <a:hlinkClick r:id="rId5">
                  <a:extLst>
                    <a:ext uri="{A12FA001-AC4F-418D-AE19-62706E023703}">
                      <ahyp:hlinkClr xmlns:ahyp="http://schemas.microsoft.com/office/drawing/2018/hyperlinkcolor" val="tx"/>
                    </a:ext>
                  </a:extLst>
                </a:hlinkClick>
              </a:rPr>
              <a:t> CAGR of 33.6%</a:t>
            </a:r>
            <a:r>
              <a:rPr lang="en-US" sz="1800" b="0" i="0" dirty="0">
                <a:solidFill>
                  <a:schemeClr val="bg1"/>
                </a:solidFill>
                <a:effectLst/>
                <a:latin typeface="Share Tech" panose="020B0604020202020204" charset="0"/>
              </a:rPr>
              <a:t> until 2030, from USD 4.7 billion in 2020 to USD 79.7 billion in 2030.</a:t>
            </a:r>
          </a:p>
          <a:p>
            <a:pPr algn="l" fontAlgn="base"/>
            <a:endParaRPr lang="en-US" sz="1800" b="0" i="0" dirty="0">
              <a:solidFill>
                <a:schemeClr val="bg1"/>
              </a:solidFill>
              <a:effectLst/>
              <a:latin typeface="Share Tech" panose="020B0604020202020204" charset="0"/>
            </a:endParaRPr>
          </a:p>
        </p:txBody>
      </p:sp>
      <p:grpSp>
        <p:nvGrpSpPr>
          <p:cNvPr id="99" name="Google Shape;9308;p56">
            <a:extLst>
              <a:ext uri="{FF2B5EF4-FFF2-40B4-BE49-F238E27FC236}">
                <a16:creationId xmlns:a16="http://schemas.microsoft.com/office/drawing/2014/main" id="{15194AB3-3923-350E-9D4F-B1DDBEA606D6}"/>
              </a:ext>
            </a:extLst>
          </p:cNvPr>
          <p:cNvGrpSpPr/>
          <p:nvPr/>
        </p:nvGrpSpPr>
        <p:grpSpPr>
          <a:xfrm rot="1899826">
            <a:off x="2023622" y="3912896"/>
            <a:ext cx="1229221" cy="1230604"/>
            <a:chOff x="2559249" y="2069323"/>
            <a:chExt cx="685566" cy="685634"/>
          </a:xfrm>
        </p:grpSpPr>
        <p:sp>
          <p:nvSpPr>
            <p:cNvPr id="100" name="Google Shape;9309;p56">
              <a:extLst>
                <a:ext uri="{FF2B5EF4-FFF2-40B4-BE49-F238E27FC236}">
                  <a16:creationId xmlns:a16="http://schemas.microsoft.com/office/drawing/2014/main" id="{58C5B1D1-8CF4-6AFE-B887-1590D4426C50}"/>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10;p56">
              <a:extLst>
                <a:ext uri="{FF2B5EF4-FFF2-40B4-BE49-F238E27FC236}">
                  <a16:creationId xmlns:a16="http://schemas.microsoft.com/office/drawing/2014/main" id="{5AE482F4-DE88-BB62-0C07-1944A4B4D7BA}"/>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11;p56">
              <a:extLst>
                <a:ext uri="{FF2B5EF4-FFF2-40B4-BE49-F238E27FC236}">
                  <a16:creationId xmlns:a16="http://schemas.microsoft.com/office/drawing/2014/main" id="{52FDD2C1-FAAF-AB18-1C0C-238A09C05E34}"/>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12;p56">
              <a:extLst>
                <a:ext uri="{FF2B5EF4-FFF2-40B4-BE49-F238E27FC236}">
                  <a16:creationId xmlns:a16="http://schemas.microsoft.com/office/drawing/2014/main" id="{15897D6D-1B37-BFE9-E28D-81A623DBB872}"/>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13;p56">
              <a:extLst>
                <a:ext uri="{FF2B5EF4-FFF2-40B4-BE49-F238E27FC236}">
                  <a16:creationId xmlns:a16="http://schemas.microsoft.com/office/drawing/2014/main" id="{163F88B1-59E9-9533-D56B-8CF82A52BA54}"/>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314;p56">
              <a:extLst>
                <a:ext uri="{FF2B5EF4-FFF2-40B4-BE49-F238E27FC236}">
                  <a16:creationId xmlns:a16="http://schemas.microsoft.com/office/drawing/2014/main" id="{5F42947F-22A7-170B-09E3-1C513B31980A}"/>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315;p56">
              <a:extLst>
                <a:ext uri="{FF2B5EF4-FFF2-40B4-BE49-F238E27FC236}">
                  <a16:creationId xmlns:a16="http://schemas.microsoft.com/office/drawing/2014/main" id="{89F5BC71-F354-A624-EEBF-4F49E467DFBC}"/>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16;p56">
              <a:extLst>
                <a:ext uri="{FF2B5EF4-FFF2-40B4-BE49-F238E27FC236}">
                  <a16:creationId xmlns:a16="http://schemas.microsoft.com/office/drawing/2014/main" id="{DD43F675-6C25-0659-34AE-127D9EB4E179}"/>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17;p56">
              <a:extLst>
                <a:ext uri="{FF2B5EF4-FFF2-40B4-BE49-F238E27FC236}">
                  <a16:creationId xmlns:a16="http://schemas.microsoft.com/office/drawing/2014/main" id="{66774B64-E0FF-DD35-C285-6156F3E80389}"/>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18;p56">
              <a:extLst>
                <a:ext uri="{FF2B5EF4-FFF2-40B4-BE49-F238E27FC236}">
                  <a16:creationId xmlns:a16="http://schemas.microsoft.com/office/drawing/2014/main" id="{6D6EF440-394C-F6F9-5831-7EB26F7CDC39}"/>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319;p56">
              <a:extLst>
                <a:ext uri="{FF2B5EF4-FFF2-40B4-BE49-F238E27FC236}">
                  <a16:creationId xmlns:a16="http://schemas.microsoft.com/office/drawing/2014/main" id="{2D893F10-6731-DB3E-A44C-595FB7846A7E}"/>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20;p56">
              <a:extLst>
                <a:ext uri="{FF2B5EF4-FFF2-40B4-BE49-F238E27FC236}">
                  <a16:creationId xmlns:a16="http://schemas.microsoft.com/office/drawing/2014/main" id="{B1BE8433-773E-464C-4EC9-41D0C1F1F3AF}"/>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321;p56">
              <a:extLst>
                <a:ext uri="{FF2B5EF4-FFF2-40B4-BE49-F238E27FC236}">
                  <a16:creationId xmlns:a16="http://schemas.microsoft.com/office/drawing/2014/main" id="{18C9DF86-5070-07BF-35B1-BD3EE38C0C87}"/>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071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Internship</a:t>
            </a:r>
          </a:p>
          <a:p>
            <a:pPr marL="0" lvl="0" indent="0" algn="ctr" rtl="0">
              <a:spcBef>
                <a:spcPts val="0"/>
              </a:spcBef>
              <a:spcAft>
                <a:spcPts val="0"/>
              </a:spcAft>
              <a:buNone/>
            </a:pPr>
            <a:r>
              <a:rPr lang="en-US" dirty="0"/>
              <a:t>R</a:t>
            </a:r>
            <a:r>
              <a:rPr lang="en" dirty="0"/>
              <a:t>eport </a:t>
            </a:r>
            <a:endParaRPr dirty="0"/>
          </a:p>
        </p:txBody>
      </p:sp>
      <p:sp>
        <p:nvSpPr>
          <p:cNvPr id="435" name="Google Shape;435;p25"/>
          <p:cNvSpPr txBox="1">
            <a:spLocks noGrp="1"/>
          </p:cNvSpPr>
          <p:nvPr>
            <p:ph type="ctrTitle"/>
          </p:nvPr>
        </p:nvSpPr>
        <p:spPr>
          <a:xfrm>
            <a:off x="1561650" y="610413"/>
            <a:ext cx="6020700" cy="21940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t>
            </a:r>
            <a:r>
              <a:rPr lang="en" dirty="0">
                <a:solidFill>
                  <a:schemeClr val="accent2"/>
                </a:solidFill>
              </a:rPr>
              <a:t>SCIENCE</a:t>
            </a:r>
            <a:r>
              <a:rPr lang="en" dirty="0"/>
              <a:t> </a:t>
            </a:r>
            <a:br>
              <a:rPr lang="en" dirty="0"/>
            </a:br>
            <a:r>
              <a:rPr lang="en" dirty="0"/>
              <a:t>Machine Learning</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9B71EBF4-A7E7-4EC5-9696-2585AD1B36B0}"/>
              </a:ext>
            </a:extLst>
          </p:cNvPr>
          <p:cNvPicPr>
            <a:picLocks noChangeAspect="1"/>
          </p:cNvPicPr>
          <p:nvPr/>
        </p:nvPicPr>
        <p:blipFill>
          <a:blip r:embed="rId3"/>
          <a:stretch>
            <a:fillRect/>
          </a:stretch>
        </p:blipFill>
        <p:spPr>
          <a:xfrm>
            <a:off x="-509138" y="-1530222"/>
            <a:ext cx="4852837" cy="1286367"/>
          </a:xfrm>
          <a:prstGeom prst="rect">
            <a:avLst/>
          </a:prstGeom>
        </p:spPr>
      </p:pic>
      <p:sp>
        <p:nvSpPr>
          <p:cNvPr id="3" name="Subtitle 2">
            <a:extLst>
              <a:ext uri="{FF2B5EF4-FFF2-40B4-BE49-F238E27FC236}">
                <a16:creationId xmlns:a16="http://schemas.microsoft.com/office/drawing/2014/main" id="{5779FBFD-9724-78D8-8900-CD64C8148601}"/>
              </a:ext>
            </a:extLst>
          </p:cNvPr>
          <p:cNvSpPr txBox="1">
            <a:spLocks/>
          </p:cNvSpPr>
          <p:nvPr/>
        </p:nvSpPr>
        <p:spPr>
          <a:xfrm>
            <a:off x="-4632819" y="647513"/>
            <a:ext cx="5731082" cy="2726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400050" indent="-285750" algn="l">
              <a:lnSpc>
                <a:spcPct val="200000"/>
              </a:lnSpc>
              <a:buClr>
                <a:schemeClr val="bg1"/>
              </a:buClr>
              <a:buFont typeface="Wingdings" panose="05000000000000000000" pitchFamily="2" charset="2"/>
              <a:buChar char="Ø"/>
            </a:pPr>
            <a:r>
              <a:rPr lang="en-US" i="1" dirty="0"/>
              <a:t>About Einfochips</a:t>
            </a:r>
          </a:p>
          <a:p>
            <a:pPr marL="400050" indent="-285750" algn="l">
              <a:lnSpc>
                <a:spcPct val="200000"/>
              </a:lnSpc>
              <a:buClr>
                <a:schemeClr val="bg1"/>
              </a:buClr>
              <a:buFont typeface="Wingdings" panose="05000000000000000000" pitchFamily="2" charset="2"/>
              <a:buChar char="Ø"/>
            </a:pPr>
            <a:r>
              <a:rPr lang="en-US" i="1" dirty="0"/>
              <a:t>My role in company</a:t>
            </a:r>
          </a:p>
          <a:p>
            <a:pPr marL="400050" indent="-285750" algn="l">
              <a:lnSpc>
                <a:spcPct val="200000"/>
              </a:lnSpc>
              <a:buClr>
                <a:schemeClr val="bg1"/>
              </a:buClr>
              <a:buFont typeface="Wingdings" panose="05000000000000000000" pitchFamily="2" charset="2"/>
              <a:buChar char="Ø"/>
            </a:pPr>
            <a:r>
              <a:rPr lang="en-US" i="1" dirty="0"/>
              <a:t>Internship and project definition</a:t>
            </a:r>
          </a:p>
          <a:p>
            <a:pPr marL="400050" indent="-285750" algn="l">
              <a:lnSpc>
                <a:spcPct val="200000"/>
              </a:lnSpc>
              <a:buClr>
                <a:schemeClr val="bg1"/>
              </a:buClr>
              <a:buFont typeface="Wingdings" panose="05000000000000000000" pitchFamily="2" charset="2"/>
              <a:buChar char="Ø"/>
            </a:pPr>
            <a:r>
              <a:rPr lang="en-US" i="1" dirty="0"/>
              <a:t>Training </a:t>
            </a:r>
          </a:p>
          <a:p>
            <a:pPr marL="400050" indent="-285750" algn="l">
              <a:lnSpc>
                <a:spcPct val="200000"/>
              </a:lnSpc>
              <a:buClr>
                <a:schemeClr val="bg1"/>
              </a:buClr>
              <a:buFont typeface="Wingdings" panose="05000000000000000000" pitchFamily="2" charset="2"/>
              <a:buChar char="Ø"/>
            </a:pPr>
            <a:r>
              <a:rPr lang="en-US" i="1" dirty="0"/>
              <a:t>Scope and learning aspects</a:t>
            </a:r>
          </a:p>
          <a:p>
            <a:pPr marL="400050" indent="-285750" algn="l">
              <a:lnSpc>
                <a:spcPct val="200000"/>
              </a:lnSpc>
              <a:buClr>
                <a:schemeClr val="bg1"/>
              </a:buClr>
              <a:buFont typeface="Wingdings" panose="05000000000000000000" pitchFamily="2" charset="2"/>
              <a:buChar char="Ø"/>
            </a:pPr>
            <a:r>
              <a:rPr lang="en-US" i="1" dirty="0"/>
              <a:t>Project details </a:t>
            </a:r>
          </a:p>
          <a:p>
            <a:pPr marL="400050" indent="-285750" algn="l">
              <a:buClr>
                <a:schemeClr val="bg1"/>
              </a:buClr>
              <a:buFont typeface="Wingdings" panose="05000000000000000000" pitchFamily="2" charset="2"/>
              <a:buChar char="Ø"/>
            </a:pPr>
            <a:endParaRPr lang="en-US" dirty="0"/>
          </a:p>
          <a:p>
            <a:pPr marL="400050" indent="-285750" algn="l">
              <a:buClr>
                <a:schemeClr val="bg1"/>
              </a:buClr>
              <a:buFont typeface="Wingdings" panose="05000000000000000000" pitchFamily="2" charset="2"/>
              <a:buChar char="Ø"/>
            </a:pPr>
            <a:endParaRPr lang="en-US" dirty="0"/>
          </a:p>
          <a:p>
            <a:pPr marL="400050" indent="-285750" algn="l">
              <a:buClr>
                <a:schemeClr val="bg1"/>
              </a:buClr>
              <a:buFont typeface="Wingdings" panose="05000000000000000000" pitchFamily="2" charset="2"/>
              <a:buChar char="Ø"/>
            </a:pPr>
            <a:endParaRPr lang="en-US" dirty="0"/>
          </a:p>
        </p:txBody>
      </p:sp>
      <p:sp>
        <p:nvSpPr>
          <p:cNvPr id="4" name="Subtitle 2">
            <a:extLst>
              <a:ext uri="{FF2B5EF4-FFF2-40B4-BE49-F238E27FC236}">
                <a16:creationId xmlns:a16="http://schemas.microsoft.com/office/drawing/2014/main" id="{B9012F8E-EFB8-563A-C92E-DF9F0B7B430D}"/>
              </a:ext>
            </a:extLst>
          </p:cNvPr>
          <p:cNvSpPr txBox="1">
            <a:spLocks/>
          </p:cNvSpPr>
          <p:nvPr/>
        </p:nvSpPr>
        <p:spPr>
          <a:xfrm>
            <a:off x="-4727821" y="1522007"/>
            <a:ext cx="5863414" cy="3865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400050" indent="-285750" algn="l">
              <a:lnSpc>
                <a:spcPct val="150000"/>
              </a:lnSpc>
              <a:buClr>
                <a:schemeClr val="bg1"/>
              </a:buClr>
              <a:buFont typeface="Wingdings" panose="05000000000000000000" pitchFamily="2" charset="2"/>
              <a:buChar char="Ø"/>
            </a:pPr>
            <a:r>
              <a:rPr lang="en-US" i="1" dirty="0"/>
              <a:t>About Einfochips</a:t>
            </a:r>
          </a:p>
          <a:p>
            <a:pPr marL="400050" indent="-285750" algn="l">
              <a:lnSpc>
                <a:spcPct val="150000"/>
              </a:lnSpc>
              <a:buClr>
                <a:schemeClr val="bg1"/>
              </a:buClr>
              <a:buFont typeface="Wingdings" panose="05000000000000000000" pitchFamily="2" charset="2"/>
              <a:buChar char="Ø"/>
            </a:pPr>
            <a:r>
              <a:rPr lang="en-US" i="1" dirty="0"/>
              <a:t>My role in company</a:t>
            </a:r>
          </a:p>
          <a:p>
            <a:pPr marL="400050" indent="-285750" algn="l">
              <a:lnSpc>
                <a:spcPct val="150000"/>
              </a:lnSpc>
              <a:buClr>
                <a:schemeClr val="bg1"/>
              </a:buClr>
              <a:buFont typeface="Wingdings" panose="05000000000000000000" pitchFamily="2" charset="2"/>
              <a:buChar char="Ø"/>
            </a:pPr>
            <a:r>
              <a:rPr lang="en-US" i="1" dirty="0"/>
              <a:t>Internship and project definition</a:t>
            </a:r>
          </a:p>
          <a:p>
            <a:pPr marL="400050" indent="-285750" algn="l">
              <a:lnSpc>
                <a:spcPct val="150000"/>
              </a:lnSpc>
              <a:buClr>
                <a:schemeClr val="bg1"/>
              </a:buClr>
              <a:buFont typeface="Wingdings" panose="05000000000000000000" pitchFamily="2" charset="2"/>
              <a:buChar char="Ø"/>
            </a:pPr>
            <a:r>
              <a:rPr lang="en-US" i="1" dirty="0"/>
              <a:t>Training </a:t>
            </a:r>
          </a:p>
          <a:p>
            <a:pPr marL="400050" indent="-285750" algn="l">
              <a:lnSpc>
                <a:spcPct val="150000"/>
              </a:lnSpc>
              <a:buClr>
                <a:schemeClr val="bg1"/>
              </a:buClr>
              <a:buFont typeface="Wingdings" panose="05000000000000000000" pitchFamily="2" charset="2"/>
              <a:buChar char="Ø"/>
            </a:pPr>
            <a:r>
              <a:rPr lang="en-US" i="1" dirty="0"/>
              <a:t>Scope and learning aspects</a:t>
            </a:r>
          </a:p>
          <a:p>
            <a:pPr marL="400050" indent="-285750" algn="l">
              <a:lnSpc>
                <a:spcPct val="150000"/>
              </a:lnSpc>
              <a:buClr>
                <a:schemeClr val="bg1"/>
              </a:buClr>
              <a:buFont typeface="Wingdings" panose="05000000000000000000" pitchFamily="2" charset="2"/>
              <a:buChar char="Ø"/>
            </a:pPr>
            <a:r>
              <a:rPr lang="en-US" i="1" dirty="0"/>
              <a:t>Project details </a:t>
            </a:r>
          </a:p>
          <a:p>
            <a:pPr marL="400050" indent="-285750" algn="l">
              <a:lnSpc>
                <a:spcPct val="150000"/>
              </a:lnSpc>
              <a:buClr>
                <a:schemeClr val="bg1"/>
              </a:buClr>
              <a:buFont typeface="Wingdings" panose="05000000000000000000" pitchFamily="2" charset="2"/>
              <a:buChar char="Ø"/>
            </a:pPr>
            <a:r>
              <a:rPr lang="en-US" i="1" dirty="0"/>
              <a:t>Project link</a:t>
            </a:r>
          </a:p>
          <a:p>
            <a:pPr marL="400050" indent="-285750" algn="l">
              <a:lnSpc>
                <a:spcPct val="150000"/>
              </a:lnSpc>
              <a:buClr>
                <a:schemeClr val="bg1"/>
              </a:buClr>
              <a:buFont typeface="Wingdings" panose="05000000000000000000" pitchFamily="2" charset="2"/>
              <a:buChar char="Ø"/>
            </a:pPr>
            <a:endParaRPr lang="en-US" dirty="0"/>
          </a:p>
          <a:p>
            <a:pPr marL="400050" indent="-285750" algn="l">
              <a:lnSpc>
                <a:spcPct val="150000"/>
              </a:lnSpc>
              <a:buClr>
                <a:schemeClr val="bg1"/>
              </a:buClr>
              <a:buFont typeface="Wingdings" panose="05000000000000000000" pitchFamily="2" charset="2"/>
              <a:buChar char="Ø"/>
            </a:pPr>
            <a:endParaRPr lang="en-US" dirty="0"/>
          </a:p>
          <a:p>
            <a:pPr marL="400050" indent="-285750" algn="l">
              <a:lnSpc>
                <a:spcPct val="150000"/>
              </a:lnSpc>
              <a:buClr>
                <a:schemeClr val="bg1"/>
              </a:buClr>
              <a:buFont typeface="Wingdings" panose="05000000000000000000" pitchFamily="2" charset="2"/>
              <a:buChar char="Ø"/>
            </a:pPr>
            <a:endParaRPr lang="en-US" dirty="0"/>
          </a:p>
        </p:txBody>
      </p:sp>
    </p:spTree>
    <p:extLst>
      <p:ext uri="{BB962C8B-B14F-4D97-AF65-F5344CB8AC3E}">
        <p14:creationId xmlns:p14="http://schemas.microsoft.com/office/powerpoint/2010/main" val="1826777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3458-A107-6410-20BE-11FCA4772306}"/>
              </a:ext>
            </a:extLst>
          </p:cNvPr>
          <p:cNvSpPr>
            <a:spLocks noGrp="1"/>
          </p:cNvSpPr>
          <p:nvPr>
            <p:ph type="ctrTitle"/>
          </p:nvPr>
        </p:nvSpPr>
        <p:spPr>
          <a:xfrm>
            <a:off x="9478698" y="1109736"/>
            <a:ext cx="3577758" cy="2287054"/>
          </a:xfrm>
        </p:spPr>
        <p:txBody>
          <a:bodyPr/>
          <a:lstStyle/>
          <a:p>
            <a:r>
              <a:rPr lang="en-US" sz="1800" dirty="0"/>
              <a:t>According to the Harvard business review and Harvard business school : the data science is the sexiest job of the 21</a:t>
            </a:r>
            <a:r>
              <a:rPr lang="en-US" sz="1800" baseline="30000" dirty="0"/>
              <a:t>st</a:t>
            </a:r>
            <a:r>
              <a:rPr lang="en-US" sz="1800" dirty="0"/>
              <a:t> Century </a:t>
            </a:r>
            <a:br>
              <a:rPr lang="en-US" sz="1800" dirty="0"/>
            </a:br>
            <a:br>
              <a:rPr lang="en-US" sz="1800" dirty="0"/>
            </a:br>
            <a:br>
              <a:rPr lang="en-US" sz="1800" dirty="0"/>
            </a:br>
            <a:endParaRPr lang="en-US" sz="1800" dirty="0"/>
          </a:p>
        </p:txBody>
      </p:sp>
      <p:sp>
        <p:nvSpPr>
          <p:cNvPr id="3" name="Subtitle 2">
            <a:extLst>
              <a:ext uri="{FF2B5EF4-FFF2-40B4-BE49-F238E27FC236}">
                <a16:creationId xmlns:a16="http://schemas.microsoft.com/office/drawing/2014/main" id="{FE5579E7-A821-868B-E808-375139B97C47}"/>
              </a:ext>
            </a:extLst>
          </p:cNvPr>
          <p:cNvSpPr>
            <a:spLocks noGrp="1"/>
          </p:cNvSpPr>
          <p:nvPr>
            <p:ph type="subTitle" idx="1"/>
          </p:nvPr>
        </p:nvSpPr>
        <p:spPr>
          <a:xfrm>
            <a:off x="-6366163" y="3131893"/>
            <a:ext cx="2620500" cy="1112400"/>
          </a:xfrm>
        </p:spPr>
        <p:txBody>
          <a:bodyPr/>
          <a:lstStyle/>
          <a:p>
            <a:endParaRPr lang="en-US" dirty="0"/>
          </a:p>
        </p:txBody>
      </p:sp>
      <p:sp>
        <p:nvSpPr>
          <p:cNvPr id="4" name="Title 3">
            <a:extLst>
              <a:ext uri="{FF2B5EF4-FFF2-40B4-BE49-F238E27FC236}">
                <a16:creationId xmlns:a16="http://schemas.microsoft.com/office/drawing/2014/main" id="{DE3EF3FF-6607-87A8-2C7C-35DE9C74BEA2}"/>
              </a:ext>
            </a:extLst>
          </p:cNvPr>
          <p:cNvSpPr>
            <a:spLocks noGrp="1"/>
          </p:cNvSpPr>
          <p:nvPr>
            <p:ph type="ctrTitle" idx="2"/>
          </p:nvPr>
        </p:nvSpPr>
        <p:spPr>
          <a:xfrm>
            <a:off x="10682579" y="411675"/>
            <a:ext cx="1169996" cy="577800"/>
          </a:xfrm>
        </p:spPr>
        <p:txBody>
          <a:bodyPr/>
          <a:lstStyle/>
          <a:p>
            <a:endParaRPr lang="en-US" dirty="0"/>
          </a:p>
        </p:txBody>
      </p:sp>
      <p:sp>
        <p:nvSpPr>
          <p:cNvPr id="5" name="Subtitle 4">
            <a:extLst>
              <a:ext uri="{FF2B5EF4-FFF2-40B4-BE49-F238E27FC236}">
                <a16:creationId xmlns:a16="http://schemas.microsoft.com/office/drawing/2014/main" id="{1E45A6CF-30A1-BD75-FA12-6C4A6EB6F52B}"/>
              </a:ext>
            </a:extLst>
          </p:cNvPr>
          <p:cNvSpPr>
            <a:spLocks noGrp="1"/>
          </p:cNvSpPr>
          <p:nvPr>
            <p:ph type="subTitle" idx="3"/>
          </p:nvPr>
        </p:nvSpPr>
        <p:spPr>
          <a:xfrm>
            <a:off x="12257366" y="1806918"/>
            <a:ext cx="2737500" cy="1112400"/>
          </a:xfrm>
        </p:spPr>
        <p:txBody>
          <a:bodyPr/>
          <a:lstStyle/>
          <a:p>
            <a:endParaRPr lang="en-US"/>
          </a:p>
        </p:txBody>
      </p:sp>
      <p:sp>
        <p:nvSpPr>
          <p:cNvPr id="6" name="Title 5">
            <a:extLst>
              <a:ext uri="{FF2B5EF4-FFF2-40B4-BE49-F238E27FC236}">
                <a16:creationId xmlns:a16="http://schemas.microsoft.com/office/drawing/2014/main" id="{7CC37EA2-64F7-9220-41BF-B7EE5DBD0254}"/>
              </a:ext>
            </a:extLst>
          </p:cNvPr>
          <p:cNvSpPr>
            <a:spLocks noGrp="1"/>
          </p:cNvSpPr>
          <p:nvPr>
            <p:ph type="ctrTitle" idx="4"/>
          </p:nvPr>
        </p:nvSpPr>
        <p:spPr>
          <a:xfrm>
            <a:off x="329133" y="283571"/>
            <a:ext cx="4618200" cy="577800"/>
          </a:xfrm>
        </p:spPr>
        <p:txBody>
          <a:bodyPr/>
          <a:lstStyle/>
          <a:p>
            <a:r>
              <a:rPr lang="en-US" b="1" i="1" dirty="0"/>
              <a:t>Scope and </a:t>
            </a:r>
            <a:r>
              <a:rPr lang="en-US" b="1" i="1" dirty="0">
                <a:solidFill>
                  <a:srgbClr val="00B0F0"/>
                </a:solidFill>
              </a:rPr>
              <a:t>learning</a:t>
            </a:r>
            <a:r>
              <a:rPr lang="en-US" b="1" i="1" dirty="0"/>
              <a:t> aspects </a:t>
            </a:r>
            <a:endParaRPr lang="en-US" b="1" dirty="0"/>
          </a:p>
        </p:txBody>
      </p:sp>
      <p:grpSp>
        <p:nvGrpSpPr>
          <p:cNvPr id="20" name="Google Shape;8636;p54">
            <a:extLst>
              <a:ext uri="{FF2B5EF4-FFF2-40B4-BE49-F238E27FC236}">
                <a16:creationId xmlns:a16="http://schemas.microsoft.com/office/drawing/2014/main" id="{E93115BC-D170-C8E7-593B-366A6C620AD3}"/>
              </a:ext>
            </a:extLst>
          </p:cNvPr>
          <p:cNvGrpSpPr/>
          <p:nvPr/>
        </p:nvGrpSpPr>
        <p:grpSpPr>
          <a:xfrm>
            <a:off x="8490485" y="136676"/>
            <a:ext cx="543963" cy="274999"/>
            <a:chOff x="834100" y="3642869"/>
            <a:chExt cx="1259483" cy="628426"/>
          </a:xfrm>
        </p:grpSpPr>
        <p:sp>
          <p:nvSpPr>
            <p:cNvPr id="21" name="Google Shape;8637;p54">
              <a:extLst>
                <a:ext uri="{FF2B5EF4-FFF2-40B4-BE49-F238E27FC236}">
                  <a16:creationId xmlns:a16="http://schemas.microsoft.com/office/drawing/2014/main" id="{BFEFB7AE-668C-2CA4-462D-D1BCD8A21BBF}"/>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8;p54">
              <a:extLst>
                <a:ext uri="{FF2B5EF4-FFF2-40B4-BE49-F238E27FC236}">
                  <a16:creationId xmlns:a16="http://schemas.microsoft.com/office/drawing/2014/main" id="{D04E2015-BEAE-CC61-4F3B-D9EB50D443B8}"/>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9;p54">
              <a:extLst>
                <a:ext uri="{FF2B5EF4-FFF2-40B4-BE49-F238E27FC236}">
                  <a16:creationId xmlns:a16="http://schemas.microsoft.com/office/drawing/2014/main" id="{1646D471-A492-D341-F748-928C888B406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40;p54">
              <a:extLst>
                <a:ext uri="{FF2B5EF4-FFF2-40B4-BE49-F238E27FC236}">
                  <a16:creationId xmlns:a16="http://schemas.microsoft.com/office/drawing/2014/main" id="{156A85A0-8EB8-4FDA-D1FA-9FDEB9D2B372}"/>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1;p54">
              <a:extLst>
                <a:ext uri="{FF2B5EF4-FFF2-40B4-BE49-F238E27FC236}">
                  <a16:creationId xmlns:a16="http://schemas.microsoft.com/office/drawing/2014/main" id="{2AB64B68-22CB-DE06-CD6A-C5DF8D816335}"/>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2;p54">
              <a:extLst>
                <a:ext uri="{FF2B5EF4-FFF2-40B4-BE49-F238E27FC236}">
                  <a16:creationId xmlns:a16="http://schemas.microsoft.com/office/drawing/2014/main" id="{04112D13-FDBE-5728-1D8E-573617F2362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3;p54">
              <a:extLst>
                <a:ext uri="{FF2B5EF4-FFF2-40B4-BE49-F238E27FC236}">
                  <a16:creationId xmlns:a16="http://schemas.microsoft.com/office/drawing/2014/main" id="{5D983F52-4ADF-749E-9C54-72E03D1FACE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4;p54">
              <a:extLst>
                <a:ext uri="{FF2B5EF4-FFF2-40B4-BE49-F238E27FC236}">
                  <a16:creationId xmlns:a16="http://schemas.microsoft.com/office/drawing/2014/main" id="{87F9450C-9A9A-B7F9-184B-0BBC2ABB056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5;p54">
              <a:extLst>
                <a:ext uri="{FF2B5EF4-FFF2-40B4-BE49-F238E27FC236}">
                  <a16:creationId xmlns:a16="http://schemas.microsoft.com/office/drawing/2014/main" id="{699C723E-D100-32CC-3AA0-5BAC7B8D2CA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6;p54">
              <a:extLst>
                <a:ext uri="{FF2B5EF4-FFF2-40B4-BE49-F238E27FC236}">
                  <a16:creationId xmlns:a16="http://schemas.microsoft.com/office/drawing/2014/main" id="{CB513A81-49D4-F956-461E-BB7C84F7B5F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7;p54">
              <a:extLst>
                <a:ext uri="{FF2B5EF4-FFF2-40B4-BE49-F238E27FC236}">
                  <a16:creationId xmlns:a16="http://schemas.microsoft.com/office/drawing/2014/main" id="{1B7F53EC-BB76-6BDF-E369-36446C398AE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8;p54">
              <a:extLst>
                <a:ext uri="{FF2B5EF4-FFF2-40B4-BE49-F238E27FC236}">
                  <a16:creationId xmlns:a16="http://schemas.microsoft.com/office/drawing/2014/main" id="{73CC63C2-E631-DD34-FAB9-6E2D2830681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9;p54">
              <a:extLst>
                <a:ext uri="{FF2B5EF4-FFF2-40B4-BE49-F238E27FC236}">
                  <a16:creationId xmlns:a16="http://schemas.microsoft.com/office/drawing/2014/main" id="{87FE5F0C-12ED-3219-F083-CC02080AED4C}"/>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0;p54">
              <a:extLst>
                <a:ext uri="{FF2B5EF4-FFF2-40B4-BE49-F238E27FC236}">
                  <a16:creationId xmlns:a16="http://schemas.microsoft.com/office/drawing/2014/main" id="{53698852-E47C-658E-977D-6B05C30C0A87}"/>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1;p54">
              <a:extLst>
                <a:ext uri="{FF2B5EF4-FFF2-40B4-BE49-F238E27FC236}">
                  <a16:creationId xmlns:a16="http://schemas.microsoft.com/office/drawing/2014/main" id="{AC04E959-CDFD-947D-09EF-D6CFAF3259D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2;p54">
              <a:extLst>
                <a:ext uri="{FF2B5EF4-FFF2-40B4-BE49-F238E27FC236}">
                  <a16:creationId xmlns:a16="http://schemas.microsoft.com/office/drawing/2014/main" id="{2361AD57-A844-EF8F-0BC8-CAE368C2348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53;p54">
              <a:extLst>
                <a:ext uri="{FF2B5EF4-FFF2-40B4-BE49-F238E27FC236}">
                  <a16:creationId xmlns:a16="http://schemas.microsoft.com/office/drawing/2014/main" id="{2050385B-10AC-79A2-1087-9C4DEED17A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4;p54">
              <a:extLst>
                <a:ext uri="{FF2B5EF4-FFF2-40B4-BE49-F238E27FC236}">
                  <a16:creationId xmlns:a16="http://schemas.microsoft.com/office/drawing/2014/main" id="{60EE60DE-D0A0-7B71-5EF3-E737909FC726}"/>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5;p54">
              <a:extLst>
                <a:ext uri="{FF2B5EF4-FFF2-40B4-BE49-F238E27FC236}">
                  <a16:creationId xmlns:a16="http://schemas.microsoft.com/office/drawing/2014/main" id="{FAC157CD-849C-DF4A-9FF0-021C07BC122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6;p54">
              <a:extLst>
                <a:ext uri="{FF2B5EF4-FFF2-40B4-BE49-F238E27FC236}">
                  <a16:creationId xmlns:a16="http://schemas.microsoft.com/office/drawing/2014/main" id="{36333F4A-3189-A384-4424-A73172501EA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7;p54">
              <a:extLst>
                <a:ext uri="{FF2B5EF4-FFF2-40B4-BE49-F238E27FC236}">
                  <a16:creationId xmlns:a16="http://schemas.microsoft.com/office/drawing/2014/main" id="{EE68C855-F3C7-AEC3-0525-9FC7AD00465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8;p54">
              <a:extLst>
                <a:ext uri="{FF2B5EF4-FFF2-40B4-BE49-F238E27FC236}">
                  <a16:creationId xmlns:a16="http://schemas.microsoft.com/office/drawing/2014/main" id="{3EA0B5C4-7A33-A8A3-070B-8E3794E8DE3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9;p54">
              <a:extLst>
                <a:ext uri="{FF2B5EF4-FFF2-40B4-BE49-F238E27FC236}">
                  <a16:creationId xmlns:a16="http://schemas.microsoft.com/office/drawing/2014/main" id="{D1B1583B-5B94-8FF3-0781-B8B13C8C9BA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0;p54">
              <a:extLst>
                <a:ext uri="{FF2B5EF4-FFF2-40B4-BE49-F238E27FC236}">
                  <a16:creationId xmlns:a16="http://schemas.microsoft.com/office/drawing/2014/main" id="{B77325DF-3DCF-D6FE-3212-DBE2BB29EE71}"/>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1;p54">
              <a:extLst>
                <a:ext uri="{FF2B5EF4-FFF2-40B4-BE49-F238E27FC236}">
                  <a16:creationId xmlns:a16="http://schemas.microsoft.com/office/drawing/2014/main" id="{73FD51D1-E4B8-CB21-9D64-CBDF1AF84A7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662;p54">
              <a:extLst>
                <a:ext uri="{FF2B5EF4-FFF2-40B4-BE49-F238E27FC236}">
                  <a16:creationId xmlns:a16="http://schemas.microsoft.com/office/drawing/2014/main" id="{4D838EDD-B40C-1739-9953-A61B65B58CDD}"/>
                </a:ext>
              </a:extLst>
            </p:cNvPr>
            <p:cNvGrpSpPr/>
            <p:nvPr/>
          </p:nvGrpSpPr>
          <p:grpSpPr>
            <a:xfrm>
              <a:off x="1360364" y="3847835"/>
              <a:ext cx="208119" cy="224359"/>
              <a:chOff x="1360769" y="3847100"/>
              <a:chExt cx="208119" cy="224359"/>
            </a:xfrm>
          </p:grpSpPr>
          <p:sp>
            <p:nvSpPr>
              <p:cNvPr id="61" name="Google Shape;8663;p54">
                <a:extLst>
                  <a:ext uri="{FF2B5EF4-FFF2-40B4-BE49-F238E27FC236}">
                    <a16:creationId xmlns:a16="http://schemas.microsoft.com/office/drawing/2014/main" id="{9E4C9E3B-6CCD-5034-CE86-27BE03B6EB3E}"/>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4;p54">
                <a:extLst>
                  <a:ext uri="{FF2B5EF4-FFF2-40B4-BE49-F238E27FC236}">
                    <a16:creationId xmlns:a16="http://schemas.microsoft.com/office/drawing/2014/main" id="{9F668E43-51C1-460A-6BAE-209F493E75D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5;p54">
                <a:extLst>
                  <a:ext uri="{FF2B5EF4-FFF2-40B4-BE49-F238E27FC236}">
                    <a16:creationId xmlns:a16="http://schemas.microsoft.com/office/drawing/2014/main" id="{614CF3C8-9DCF-A870-0856-24A0BBA9B65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6;p54">
                <a:extLst>
                  <a:ext uri="{FF2B5EF4-FFF2-40B4-BE49-F238E27FC236}">
                    <a16:creationId xmlns:a16="http://schemas.microsoft.com/office/drawing/2014/main" id="{2288CDE2-83A5-CF25-65BC-940A196EEB1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7;p54">
                <a:extLst>
                  <a:ext uri="{FF2B5EF4-FFF2-40B4-BE49-F238E27FC236}">
                    <a16:creationId xmlns:a16="http://schemas.microsoft.com/office/drawing/2014/main" id="{9F692520-8ADA-8EE5-228B-9869FD5E8A7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8;p54">
                <a:extLst>
                  <a:ext uri="{FF2B5EF4-FFF2-40B4-BE49-F238E27FC236}">
                    <a16:creationId xmlns:a16="http://schemas.microsoft.com/office/drawing/2014/main" id="{75D040D5-C474-81D6-E74E-876BE25F6EE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9;p54">
                <a:extLst>
                  <a:ext uri="{FF2B5EF4-FFF2-40B4-BE49-F238E27FC236}">
                    <a16:creationId xmlns:a16="http://schemas.microsoft.com/office/drawing/2014/main" id="{734B0B31-F6E8-3FB7-C1A9-2CF6A5EA2FB8}"/>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70;p54">
                <a:extLst>
                  <a:ext uri="{FF2B5EF4-FFF2-40B4-BE49-F238E27FC236}">
                    <a16:creationId xmlns:a16="http://schemas.microsoft.com/office/drawing/2014/main" id="{E4E5B317-6733-ED0E-B761-06CF6E4A7B4B}"/>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71;p54">
                <a:extLst>
                  <a:ext uri="{FF2B5EF4-FFF2-40B4-BE49-F238E27FC236}">
                    <a16:creationId xmlns:a16="http://schemas.microsoft.com/office/drawing/2014/main" id="{6EEC0B40-DE52-87F6-D51F-5E8B54FD099C}"/>
                  </a:ext>
                </a:extLst>
              </p:cNvPr>
              <p:cNvSpPr/>
              <p:nvPr/>
            </p:nvSpPr>
            <p:spPr>
              <a:xfrm>
                <a:off x="1397156" y="3942279"/>
                <a:ext cx="43067" cy="39646"/>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2;p54">
                <a:extLst>
                  <a:ext uri="{FF2B5EF4-FFF2-40B4-BE49-F238E27FC236}">
                    <a16:creationId xmlns:a16="http://schemas.microsoft.com/office/drawing/2014/main" id="{4298B321-20A3-ECBC-B6D9-EED0EC7E2B3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73;p54">
                <a:extLst>
                  <a:ext uri="{FF2B5EF4-FFF2-40B4-BE49-F238E27FC236}">
                    <a16:creationId xmlns:a16="http://schemas.microsoft.com/office/drawing/2014/main" id="{A8A39DE4-F6A1-BF0A-ABA9-AD69B4D6D584}"/>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74;p54">
                <a:extLst>
                  <a:ext uri="{FF2B5EF4-FFF2-40B4-BE49-F238E27FC236}">
                    <a16:creationId xmlns:a16="http://schemas.microsoft.com/office/drawing/2014/main" id="{D1B50DE8-9F3C-0114-9D07-6A82741C1FC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75;p54">
                <a:extLst>
                  <a:ext uri="{FF2B5EF4-FFF2-40B4-BE49-F238E27FC236}">
                    <a16:creationId xmlns:a16="http://schemas.microsoft.com/office/drawing/2014/main" id="{BA4EA1A8-56C6-4A41-4EEB-A2731083844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6;p54">
                <a:extLst>
                  <a:ext uri="{FF2B5EF4-FFF2-40B4-BE49-F238E27FC236}">
                    <a16:creationId xmlns:a16="http://schemas.microsoft.com/office/drawing/2014/main" id="{4D7145B7-4CF0-3C34-98BD-D143F5756B6B}"/>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77;p54">
                <a:extLst>
                  <a:ext uri="{FF2B5EF4-FFF2-40B4-BE49-F238E27FC236}">
                    <a16:creationId xmlns:a16="http://schemas.microsoft.com/office/drawing/2014/main" id="{D61F7CD6-EA93-4009-920A-C6C7AA0C6DB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8;p54">
                <a:extLst>
                  <a:ext uri="{FF2B5EF4-FFF2-40B4-BE49-F238E27FC236}">
                    <a16:creationId xmlns:a16="http://schemas.microsoft.com/office/drawing/2014/main" id="{F798AA94-F467-F89E-DA25-1FB27B609E9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79;p54">
                <a:extLst>
                  <a:ext uri="{FF2B5EF4-FFF2-40B4-BE49-F238E27FC236}">
                    <a16:creationId xmlns:a16="http://schemas.microsoft.com/office/drawing/2014/main" id="{DA5A35D6-4E0F-FBCD-7C8F-37EBC53B398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80;p54">
                <a:extLst>
                  <a:ext uri="{FF2B5EF4-FFF2-40B4-BE49-F238E27FC236}">
                    <a16:creationId xmlns:a16="http://schemas.microsoft.com/office/drawing/2014/main" id="{2940EB07-4D6C-FEAB-2DF7-3669912AB31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81;p54">
                <a:extLst>
                  <a:ext uri="{FF2B5EF4-FFF2-40B4-BE49-F238E27FC236}">
                    <a16:creationId xmlns:a16="http://schemas.microsoft.com/office/drawing/2014/main" id="{D91098C6-FA07-C090-C4E4-156FA9B3EF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82;p54">
                <a:extLst>
                  <a:ext uri="{FF2B5EF4-FFF2-40B4-BE49-F238E27FC236}">
                    <a16:creationId xmlns:a16="http://schemas.microsoft.com/office/drawing/2014/main" id="{82D3C78A-E906-F1FB-AA41-21AD9B439F9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8683;p54">
              <a:extLst>
                <a:ext uri="{FF2B5EF4-FFF2-40B4-BE49-F238E27FC236}">
                  <a16:creationId xmlns:a16="http://schemas.microsoft.com/office/drawing/2014/main" id="{808A518F-AFED-D067-732B-4DC9B72BC10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4;p54">
              <a:extLst>
                <a:ext uri="{FF2B5EF4-FFF2-40B4-BE49-F238E27FC236}">
                  <a16:creationId xmlns:a16="http://schemas.microsoft.com/office/drawing/2014/main" id="{C41B3A89-DE50-A29C-5E1E-EDEC684B8E6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5;p54">
              <a:extLst>
                <a:ext uri="{FF2B5EF4-FFF2-40B4-BE49-F238E27FC236}">
                  <a16:creationId xmlns:a16="http://schemas.microsoft.com/office/drawing/2014/main" id="{A258BCC7-1D2F-27E1-9CA5-87620B0DB1E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6;p54">
              <a:extLst>
                <a:ext uri="{FF2B5EF4-FFF2-40B4-BE49-F238E27FC236}">
                  <a16:creationId xmlns:a16="http://schemas.microsoft.com/office/drawing/2014/main" id="{B9D28CB6-3869-B5CC-77A3-6C9AD9137D7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87;p54">
              <a:extLst>
                <a:ext uri="{FF2B5EF4-FFF2-40B4-BE49-F238E27FC236}">
                  <a16:creationId xmlns:a16="http://schemas.microsoft.com/office/drawing/2014/main" id="{C7825A58-87FA-58D9-B9B9-F60BF593BC8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8;p54">
              <a:extLst>
                <a:ext uri="{FF2B5EF4-FFF2-40B4-BE49-F238E27FC236}">
                  <a16:creationId xmlns:a16="http://schemas.microsoft.com/office/drawing/2014/main" id="{43773DEB-7069-9B53-354E-17F7BDB36C79}"/>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9;p54">
              <a:extLst>
                <a:ext uri="{FF2B5EF4-FFF2-40B4-BE49-F238E27FC236}">
                  <a16:creationId xmlns:a16="http://schemas.microsoft.com/office/drawing/2014/main" id="{A68CA32B-FDCC-05FB-363D-2B81934CFE3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90;p54">
              <a:extLst>
                <a:ext uri="{FF2B5EF4-FFF2-40B4-BE49-F238E27FC236}">
                  <a16:creationId xmlns:a16="http://schemas.microsoft.com/office/drawing/2014/main" id="{4F60F064-8156-CEAC-70FA-D75A2247B799}"/>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91;p54">
              <a:extLst>
                <a:ext uri="{FF2B5EF4-FFF2-40B4-BE49-F238E27FC236}">
                  <a16:creationId xmlns:a16="http://schemas.microsoft.com/office/drawing/2014/main" id="{FDD56743-9624-ACF0-5D8C-362A0035BDC1}"/>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92;p54">
              <a:extLst>
                <a:ext uri="{FF2B5EF4-FFF2-40B4-BE49-F238E27FC236}">
                  <a16:creationId xmlns:a16="http://schemas.microsoft.com/office/drawing/2014/main" id="{7D41C0FD-D09B-6FBA-4B22-6A956A5B8B5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93;p54">
              <a:extLst>
                <a:ext uri="{FF2B5EF4-FFF2-40B4-BE49-F238E27FC236}">
                  <a16:creationId xmlns:a16="http://schemas.microsoft.com/office/drawing/2014/main" id="{AE2BBD65-AB3B-E8F2-B29E-21C132F82C4A}"/>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4;p54">
              <a:extLst>
                <a:ext uri="{FF2B5EF4-FFF2-40B4-BE49-F238E27FC236}">
                  <a16:creationId xmlns:a16="http://schemas.microsoft.com/office/drawing/2014/main" id="{107AE89D-D161-8D19-34F6-89F350C65066}"/>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95;p54">
              <a:extLst>
                <a:ext uri="{FF2B5EF4-FFF2-40B4-BE49-F238E27FC236}">
                  <a16:creationId xmlns:a16="http://schemas.microsoft.com/office/drawing/2014/main" id="{1433E802-1C50-93A0-439C-3821EE44D82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6;p54">
              <a:extLst>
                <a:ext uri="{FF2B5EF4-FFF2-40B4-BE49-F238E27FC236}">
                  <a16:creationId xmlns:a16="http://schemas.microsoft.com/office/drawing/2014/main" id="{B7203458-64FB-8306-424A-E098098F89A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Picture 81">
            <a:extLst>
              <a:ext uri="{FF2B5EF4-FFF2-40B4-BE49-F238E27FC236}">
                <a16:creationId xmlns:a16="http://schemas.microsoft.com/office/drawing/2014/main" id="{3419A48F-09E1-4EB2-005D-A4EDAD96B1B8}"/>
              </a:ext>
            </a:extLst>
          </p:cNvPr>
          <p:cNvPicPr>
            <a:picLocks noChangeAspect="1"/>
          </p:cNvPicPr>
          <p:nvPr/>
        </p:nvPicPr>
        <p:blipFill rotWithShape="1">
          <a:blip r:embed="rId2"/>
          <a:srcRect l="8378" t="114" r="26106" b="43264"/>
          <a:stretch/>
        </p:blipFill>
        <p:spPr>
          <a:xfrm>
            <a:off x="7767586" y="4132879"/>
            <a:ext cx="1445799" cy="702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C7971876-3C87-B8F1-4309-F2F2BD2044B6}"/>
              </a:ext>
            </a:extLst>
          </p:cNvPr>
          <p:cNvPicPr>
            <a:picLocks noChangeAspect="1"/>
          </p:cNvPicPr>
          <p:nvPr/>
        </p:nvPicPr>
        <p:blipFill>
          <a:blip r:embed="rId3"/>
          <a:stretch>
            <a:fillRect/>
          </a:stretch>
        </p:blipFill>
        <p:spPr>
          <a:xfrm>
            <a:off x="4746216" y="1310555"/>
            <a:ext cx="3833384" cy="19166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84" name="Google Shape;9650;p57">
            <a:extLst>
              <a:ext uri="{FF2B5EF4-FFF2-40B4-BE49-F238E27FC236}">
                <a16:creationId xmlns:a16="http://schemas.microsoft.com/office/drawing/2014/main" id="{5D5D930C-535B-C758-84F9-B4E8AF620273}"/>
              </a:ext>
            </a:extLst>
          </p:cNvPr>
          <p:cNvGrpSpPr/>
          <p:nvPr/>
        </p:nvGrpSpPr>
        <p:grpSpPr>
          <a:xfrm>
            <a:off x="5133650" y="107584"/>
            <a:ext cx="1430711" cy="743389"/>
            <a:chOff x="5159450" y="1919950"/>
            <a:chExt cx="1541050" cy="862500"/>
          </a:xfrm>
        </p:grpSpPr>
        <p:sp>
          <p:nvSpPr>
            <p:cNvPr id="85" name="Google Shape;9651;p57">
              <a:extLst>
                <a:ext uri="{FF2B5EF4-FFF2-40B4-BE49-F238E27FC236}">
                  <a16:creationId xmlns:a16="http://schemas.microsoft.com/office/drawing/2014/main" id="{EEA72A32-8945-8552-0B06-9190512431A5}"/>
                </a:ext>
              </a:extLst>
            </p:cNvPr>
            <p:cNvSpPr/>
            <p:nvPr/>
          </p:nvSpPr>
          <p:spPr>
            <a:xfrm>
              <a:off x="5216414" y="2060033"/>
              <a:ext cx="1436821"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dirty="0"/>
            </a:p>
          </p:txBody>
        </p:sp>
        <p:grpSp>
          <p:nvGrpSpPr>
            <p:cNvPr id="86" name="Google Shape;9652;p57">
              <a:extLst>
                <a:ext uri="{FF2B5EF4-FFF2-40B4-BE49-F238E27FC236}">
                  <a16:creationId xmlns:a16="http://schemas.microsoft.com/office/drawing/2014/main" id="{A721B506-4230-9597-EB75-A5C460CFDE07}"/>
                </a:ext>
              </a:extLst>
            </p:cNvPr>
            <p:cNvGrpSpPr/>
            <p:nvPr/>
          </p:nvGrpSpPr>
          <p:grpSpPr>
            <a:xfrm>
              <a:off x="5159450" y="1919950"/>
              <a:ext cx="1541050" cy="862500"/>
              <a:chOff x="5159450" y="1919950"/>
              <a:chExt cx="1541050" cy="862500"/>
            </a:xfrm>
          </p:grpSpPr>
          <p:cxnSp>
            <p:nvCxnSpPr>
              <p:cNvPr id="87" name="Google Shape;9653;p57">
                <a:extLst>
                  <a:ext uri="{FF2B5EF4-FFF2-40B4-BE49-F238E27FC236}">
                    <a16:creationId xmlns:a16="http://schemas.microsoft.com/office/drawing/2014/main" id="{F42A9621-34B0-20E6-5A75-97187F27F7CB}"/>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8" name="Google Shape;9654;p57">
                <a:extLst>
                  <a:ext uri="{FF2B5EF4-FFF2-40B4-BE49-F238E27FC236}">
                    <a16:creationId xmlns:a16="http://schemas.microsoft.com/office/drawing/2014/main" id="{FC82DC88-1684-5187-BA18-D1ED0C15268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sp>
        <p:nvSpPr>
          <p:cNvPr id="92" name="TextBox 91">
            <a:extLst>
              <a:ext uri="{FF2B5EF4-FFF2-40B4-BE49-F238E27FC236}">
                <a16:creationId xmlns:a16="http://schemas.microsoft.com/office/drawing/2014/main" id="{74186D69-71C5-A6A2-3B8B-64B708F07CED}"/>
              </a:ext>
            </a:extLst>
          </p:cNvPr>
          <p:cNvSpPr txBox="1"/>
          <p:nvPr/>
        </p:nvSpPr>
        <p:spPr>
          <a:xfrm>
            <a:off x="395047" y="1101529"/>
            <a:ext cx="3984785" cy="2862322"/>
          </a:xfrm>
          <a:prstGeom prst="rect">
            <a:avLst/>
          </a:prstGeom>
          <a:noFill/>
        </p:spPr>
        <p:txBody>
          <a:bodyPr wrap="square">
            <a:spAutoFit/>
          </a:bodyPr>
          <a:lstStyle/>
          <a:p>
            <a:pPr marL="285750" indent="-285750" algn="l" fontAlgn="base">
              <a:buFont typeface="Wingdings" panose="05000000000000000000" pitchFamily="2" charset="2"/>
              <a:buChar char="Ø"/>
            </a:pPr>
            <a:r>
              <a:rPr lang="en-US" sz="1800" b="0" i="0" dirty="0">
                <a:solidFill>
                  <a:schemeClr val="bg1"/>
                </a:solidFill>
                <a:effectLst/>
                <a:latin typeface="Share Tech" panose="020B0604020202020204" charset="0"/>
              </a:rPr>
              <a:t>The</a:t>
            </a:r>
            <a:r>
              <a:rPr lang="en-US" sz="1800" b="0" i="0" u="none" strike="noStrike" dirty="0">
                <a:solidFill>
                  <a:schemeClr val="bg1"/>
                </a:solidFill>
                <a:effectLst/>
                <a:latin typeface="Share Tech" panose="020B0604020202020204" charset="0"/>
                <a:hlinkClick r:id="rId4">
                  <a:extLst>
                    <a:ext uri="{A12FA001-AC4F-418D-AE19-62706E023703}">
                      <ahyp:hlinkClr xmlns:ahyp="http://schemas.microsoft.com/office/drawing/2018/hyperlinkcolor" val="tx"/>
                    </a:ext>
                  </a:extLst>
                </a:hlinkClick>
              </a:rPr>
              <a:t> US Bureau of Labor Statistics</a:t>
            </a:r>
            <a:r>
              <a:rPr lang="en-US" sz="1800" b="0" i="0" dirty="0">
                <a:solidFill>
                  <a:schemeClr val="bg1"/>
                </a:solidFill>
                <a:effectLst/>
                <a:latin typeface="Share Tech" panose="020B0604020202020204" charset="0"/>
              </a:rPr>
              <a:t> predicts the employment rate of data scientists will increase by 36% from 2021 to 2031.</a:t>
            </a:r>
          </a:p>
          <a:p>
            <a:pPr marL="285750" indent="-285750" algn="l" fontAlgn="base">
              <a:buFont typeface="Wingdings" panose="05000000000000000000" pitchFamily="2" charset="2"/>
              <a:buChar char="Ø"/>
            </a:pPr>
            <a:r>
              <a:rPr lang="en-US" sz="1800" b="0" i="0" dirty="0">
                <a:solidFill>
                  <a:schemeClr val="bg1"/>
                </a:solidFill>
                <a:effectLst/>
                <a:latin typeface="Share Tech" panose="020B0604020202020204" charset="0"/>
              </a:rPr>
              <a:t>The global data science platform market is anticipated to grow at a</a:t>
            </a:r>
            <a:r>
              <a:rPr lang="en-US" sz="1800" b="0" i="0" u="none" strike="noStrike" dirty="0">
                <a:solidFill>
                  <a:schemeClr val="bg1"/>
                </a:solidFill>
                <a:effectLst/>
                <a:latin typeface="Share Tech" panose="020B0604020202020204" charset="0"/>
                <a:hlinkClick r:id="rId5">
                  <a:extLst>
                    <a:ext uri="{A12FA001-AC4F-418D-AE19-62706E023703}">
                      <ahyp:hlinkClr xmlns:ahyp="http://schemas.microsoft.com/office/drawing/2018/hyperlinkcolor" val="tx"/>
                    </a:ext>
                  </a:extLst>
                </a:hlinkClick>
              </a:rPr>
              <a:t> CAGR of 33.6%</a:t>
            </a:r>
            <a:r>
              <a:rPr lang="en-US" sz="1800" b="0" i="0" dirty="0">
                <a:solidFill>
                  <a:schemeClr val="bg1"/>
                </a:solidFill>
                <a:effectLst/>
                <a:latin typeface="Share Tech" panose="020B0604020202020204" charset="0"/>
              </a:rPr>
              <a:t> until 2030, from USD 4.7 billion in 2020 to USD 79.7 billion in 2030.</a:t>
            </a:r>
          </a:p>
          <a:p>
            <a:pPr algn="l" fontAlgn="base"/>
            <a:endParaRPr lang="en-US" sz="1800" b="0" i="0" dirty="0">
              <a:solidFill>
                <a:schemeClr val="bg1"/>
              </a:solidFill>
              <a:effectLst/>
              <a:latin typeface="Share Tech" panose="020B0604020202020204" charset="0"/>
            </a:endParaRPr>
          </a:p>
        </p:txBody>
      </p:sp>
      <p:grpSp>
        <p:nvGrpSpPr>
          <p:cNvPr id="98" name="Google Shape;9308;p56">
            <a:extLst>
              <a:ext uri="{FF2B5EF4-FFF2-40B4-BE49-F238E27FC236}">
                <a16:creationId xmlns:a16="http://schemas.microsoft.com/office/drawing/2014/main" id="{33852387-2977-B894-7169-D79C75192DEE}"/>
              </a:ext>
            </a:extLst>
          </p:cNvPr>
          <p:cNvGrpSpPr/>
          <p:nvPr/>
        </p:nvGrpSpPr>
        <p:grpSpPr>
          <a:xfrm rot="4940219">
            <a:off x="2023622" y="3912896"/>
            <a:ext cx="1229221" cy="1230604"/>
            <a:chOff x="2559249" y="2069323"/>
            <a:chExt cx="685566" cy="685634"/>
          </a:xfrm>
        </p:grpSpPr>
        <p:sp>
          <p:nvSpPr>
            <p:cNvPr id="99" name="Google Shape;9309;p56">
              <a:extLst>
                <a:ext uri="{FF2B5EF4-FFF2-40B4-BE49-F238E27FC236}">
                  <a16:creationId xmlns:a16="http://schemas.microsoft.com/office/drawing/2014/main" id="{0C23898B-F667-BDE6-27F9-7CEA32F802D2}"/>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10;p56">
              <a:extLst>
                <a:ext uri="{FF2B5EF4-FFF2-40B4-BE49-F238E27FC236}">
                  <a16:creationId xmlns:a16="http://schemas.microsoft.com/office/drawing/2014/main" id="{6ABE8325-36A4-F7DE-6948-B572D77F98F2}"/>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11;p56">
              <a:extLst>
                <a:ext uri="{FF2B5EF4-FFF2-40B4-BE49-F238E27FC236}">
                  <a16:creationId xmlns:a16="http://schemas.microsoft.com/office/drawing/2014/main" id="{FA733DA7-2A0F-97F7-5DE9-329857B9AA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12;p56">
              <a:extLst>
                <a:ext uri="{FF2B5EF4-FFF2-40B4-BE49-F238E27FC236}">
                  <a16:creationId xmlns:a16="http://schemas.microsoft.com/office/drawing/2014/main" id="{CFCFAE9B-32BA-6754-FE24-8CF0F0E8E5A9}"/>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13;p56">
              <a:extLst>
                <a:ext uri="{FF2B5EF4-FFF2-40B4-BE49-F238E27FC236}">
                  <a16:creationId xmlns:a16="http://schemas.microsoft.com/office/drawing/2014/main" id="{6EC2FD13-B5AF-51B8-8960-18D4C404D500}"/>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14;p56">
              <a:extLst>
                <a:ext uri="{FF2B5EF4-FFF2-40B4-BE49-F238E27FC236}">
                  <a16:creationId xmlns:a16="http://schemas.microsoft.com/office/drawing/2014/main" id="{F5559628-5D12-55C0-C3EA-80813AF0901E}"/>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315;p56">
              <a:extLst>
                <a:ext uri="{FF2B5EF4-FFF2-40B4-BE49-F238E27FC236}">
                  <a16:creationId xmlns:a16="http://schemas.microsoft.com/office/drawing/2014/main" id="{1945854E-DA9E-69A4-5550-0AE837FBACA3}"/>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316;p56">
              <a:extLst>
                <a:ext uri="{FF2B5EF4-FFF2-40B4-BE49-F238E27FC236}">
                  <a16:creationId xmlns:a16="http://schemas.microsoft.com/office/drawing/2014/main" id="{CA0CB51A-CA40-E280-0E1B-73CC6EDD54EF}"/>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17;p56">
              <a:extLst>
                <a:ext uri="{FF2B5EF4-FFF2-40B4-BE49-F238E27FC236}">
                  <a16:creationId xmlns:a16="http://schemas.microsoft.com/office/drawing/2014/main" id="{9017FD2F-7846-E016-568B-113B150F8910}"/>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18;p56">
              <a:extLst>
                <a:ext uri="{FF2B5EF4-FFF2-40B4-BE49-F238E27FC236}">
                  <a16:creationId xmlns:a16="http://schemas.microsoft.com/office/drawing/2014/main" id="{102AEFF9-4464-0571-0DE5-C42298DBDA97}"/>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19;p56">
              <a:extLst>
                <a:ext uri="{FF2B5EF4-FFF2-40B4-BE49-F238E27FC236}">
                  <a16:creationId xmlns:a16="http://schemas.microsoft.com/office/drawing/2014/main" id="{25821F3B-65F0-F2A0-C90B-932057203D12}"/>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320;p56">
              <a:extLst>
                <a:ext uri="{FF2B5EF4-FFF2-40B4-BE49-F238E27FC236}">
                  <a16:creationId xmlns:a16="http://schemas.microsoft.com/office/drawing/2014/main" id="{49D3BFAB-89E0-761B-6315-6E0F0EEA9564}"/>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21;p56">
              <a:extLst>
                <a:ext uri="{FF2B5EF4-FFF2-40B4-BE49-F238E27FC236}">
                  <a16:creationId xmlns:a16="http://schemas.microsoft.com/office/drawing/2014/main" id="{3D194FE6-4CB5-2DF3-1766-53E656EE35CB}"/>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7446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3458-A107-6410-20BE-11FCA4772306}"/>
              </a:ext>
            </a:extLst>
          </p:cNvPr>
          <p:cNvSpPr>
            <a:spLocks noGrp="1"/>
          </p:cNvSpPr>
          <p:nvPr>
            <p:ph type="ctrTitle"/>
          </p:nvPr>
        </p:nvSpPr>
        <p:spPr>
          <a:xfrm>
            <a:off x="9478698" y="1109736"/>
            <a:ext cx="3577758" cy="2287054"/>
          </a:xfrm>
        </p:spPr>
        <p:txBody>
          <a:bodyPr/>
          <a:lstStyle/>
          <a:p>
            <a:r>
              <a:rPr lang="en-US" sz="1800" dirty="0"/>
              <a:t>According to the Harvard business review and Harvard business school : the data science is the sexiest job of the 21</a:t>
            </a:r>
            <a:r>
              <a:rPr lang="en-US" sz="1800" baseline="30000" dirty="0"/>
              <a:t>st</a:t>
            </a:r>
            <a:r>
              <a:rPr lang="en-US" sz="1800" dirty="0"/>
              <a:t> Century </a:t>
            </a:r>
            <a:br>
              <a:rPr lang="en-US" sz="1800" dirty="0"/>
            </a:br>
            <a:br>
              <a:rPr lang="en-US" sz="1800" dirty="0"/>
            </a:br>
            <a:br>
              <a:rPr lang="en-US" sz="1800" dirty="0"/>
            </a:br>
            <a:endParaRPr lang="en-US" sz="1800" dirty="0"/>
          </a:p>
        </p:txBody>
      </p:sp>
      <p:sp>
        <p:nvSpPr>
          <p:cNvPr id="3" name="Subtitle 2">
            <a:extLst>
              <a:ext uri="{FF2B5EF4-FFF2-40B4-BE49-F238E27FC236}">
                <a16:creationId xmlns:a16="http://schemas.microsoft.com/office/drawing/2014/main" id="{FE5579E7-A821-868B-E808-375139B97C47}"/>
              </a:ext>
            </a:extLst>
          </p:cNvPr>
          <p:cNvSpPr>
            <a:spLocks noGrp="1"/>
          </p:cNvSpPr>
          <p:nvPr>
            <p:ph type="subTitle" idx="1"/>
          </p:nvPr>
        </p:nvSpPr>
        <p:spPr>
          <a:xfrm>
            <a:off x="-6366163" y="3131893"/>
            <a:ext cx="2620500" cy="1112400"/>
          </a:xfrm>
        </p:spPr>
        <p:txBody>
          <a:bodyPr/>
          <a:lstStyle/>
          <a:p>
            <a:endParaRPr lang="en-US" dirty="0"/>
          </a:p>
        </p:txBody>
      </p:sp>
      <p:sp>
        <p:nvSpPr>
          <p:cNvPr id="4" name="Title 3">
            <a:extLst>
              <a:ext uri="{FF2B5EF4-FFF2-40B4-BE49-F238E27FC236}">
                <a16:creationId xmlns:a16="http://schemas.microsoft.com/office/drawing/2014/main" id="{DE3EF3FF-6607-87A8-2C7C-35DE9C74BEA2}"/>
              </a:ext>
            </a:extLst>
          </p:cNvPr>
          <p:cNvSpPr>
            <a:spLocks noGrp="1"/>
          </p:cNvSpPr>
          <p:nvPr>
            <p:ph type="ctrTitle" idx="2"/>
          </p:nvPr>
        </p:nvSpPr>
        <p:spPr>
          <a:xfrm>
            <a:off x="10682579" y="411675"/>
            <a:ext cx="1169996" cy="577800"/>
          </a:xfrm>
        </p:spPr>
        <p:txBody>
          <a:bodyPr/>
          <a:lstStyle/>
          <a:p>
            <a:endParaRPr lang="en-US" dirty="0"/>
          </a:p>
        </p:txBody>
      </p:sp>
      <p:sp>
        <p:nvSpPr>
          <p:cNvPr id="5" name="Subtitle 4">
            <a:extLst>
              <a:ext uri="{FF2B5EF4-FFF2-40B4-BE49-F238E27FC236}">
                <a16:creationId xmlns:a16="http://schemas.microsoft.com/office/drawing/2014/main" id="{1E45A6CF-30A1-BD75-FA12-6C4A6EB6F52B}"/>
              </a:ext>
            </a:extLst>
          </p:cNvPr>
          <p:cNvSpPr>
            <a:spLocks noGrp="1"/>
          </p:cNvSpPr>
          <p:nvPr>
            <p:ph type="subTitle" idx="3"/>
          </p:nvPr>
        </p:nvSpPr>
        <p:spPr>
          <a:xfrm>
            <a:off x="12257366" y="1806918"/>
            <a:ext cx="2737500" cy="1112400"/>
          </a:xfrm>
        </p:spPr>
        <p:txBody>
          <a:bodyPr/>
          <a:lstStyle/>
          <a:p>
            <a:endParaRPr lang="en-US"/>
          </a:p>
        </p:txBody>
      </p:sp>
      <p:sp>
        <p:nvSpPr>
          <p:cNvPr id="6" name="Title 5">
            <a:extLst>
              <a:ext uri="{FF2B5EF4-FFF2-40B4-BE49-F238E27FC236}">
                <a16:creationId xmlns:a16="http://schemas.microsoft.com/office/drawing/2014/main" id="{7CC37EA2-64F7-9220-41BF-B7EE5DBD0254}"/>
              </a:ext>
            </a:extLst>
          </p:cNvPr>
          <p:cNvSpPr>
            <a:spLocks noGrp="1"/>
          </p:cNvSpPr>
          <p:nvPr>
            <p:ph type="ctrTitle" idx="4"/>
          </p:nvPr>
        </p:nvSpPr>
        <p:spPr>
          <a:xfrm>
            <a:off x="3154595" y="1311079"/>
            <a:ext cx="2834810" cy="1260671"/>
          </a:xfrm>
        </p:spPr>
        <p:txBody>
          <a:bodyPr/>
          <a:lstStyle/>
          <a:p>
            <a:pPr algn="ctr"/>
            <a:r>
              <a:rPr lang="en-US" sz="4800" b="1" i="1" dirty="0">
                <a:solidFill>
                  <a:srgbClr val="00B0F0"/>
                </a:solidFill>
              </a:rPr>
              <a:t>learning</a:t>
            </a:r>
            <a:r>
              <a:rPr lang="en-US" b="1" i="1" dirty="0"/>
              <a:t> </a:t>
            </a:r>
            <a:endParaRPr lang="en-US" b="1" dirty="0"/>
          </a:p>
        </p:txBody>
      </p:sp>
      <p:grpSp>
        <p:nvGrpSpPr>
          <p:cNvPr id="20" name="Google Shape;8636;p54">
            <a:extLst>
              <a:ext uri="{FF2B5EF4-FFF2-40B4-BE49-F238E27FC236}">
                <a16:creationId xmlns:a16="http://schemas.microsoft.com/office/drawing/2014/main" id="{E93115BC-D170-C8E7-593B-366A6C620AD3}"/>
              </a:ext>
            </a:extLst>
          </p:cNvPr>
          <p:cNvGrpSpPr/>
          <p:nvPr/>
        </p:nvGrpSpPr>
        <p:grpSpPr>
          <a:xfrm>
            <a:off x="8484345" y="-570721"/>
            <a:ext cx="543963" cy="274999"/>
            <a:chOff x="834100" y="3642869"/>
            <a:chExt cx="1259483" cy="628426"/>
          </a:xfrm>
        </p:grpSpPr>
        <p:sp>
          <p:nvSpPr>
            <p:cNvPr id="21" name="Google Shape;8637;p54">
              <a:extLst>
                <a:ext uri="{FF2B5EF4-FFF2-40B4-BE49-F238E27FC236}">
                  <a16:creationId xmlns:a16="http://schemas.microsoft.com/office/drawing/2014/main" id="{BFEFB7AE-668C-2CA4-462D-D1BCD8A21BBF}"/>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8;p54">
              <a:extLst>
                <a:ext uri="{FF2B5EF4-FFF2-40B4-BE49-F238E27FC236}">
                  <a16:creationId xmlns:a16="http://schemas.microsoft.com/office/drawing/2014/main" id="{D04E2015-BEAE-CC61-4F3B-D9EB50D443B8}"/>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9;p54">
              <a:extLst>
                <a:ext uri="{FF2B5EF4-FFF2-40B4-BE49-F238E27FC236}">
                  <a16:creationId xmlns:a16="http://schemas.microsoft.com/office/drawing/2014/main" id="{1646D471-A492-D341-F748-928C888B406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40;p54">
              <a:extLst>
                <a:ext uri="{FF2B5EF4-FFF2-40B4-BE49-F238E27FC236}">
                  <a16:creationId xmlns:a16="http://schemas.microsoft.com/office/drawing/2014/main" id="{156A85A0-8EB8-4FDA-D1FA-9FDEB9D2B372}"/>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1;p54">
              <a:extLst>
                <a:ext uri="{FF2B5EF4-FFF2-40B4-BE49-F238E27FC236}">
                  <a16:creationId xmlns:a16="http://schemas.microsoft.com/office/drawing/2014/main" id="{2AB64B68-22CB-DE06-CD6A-C5DF8D816335}"/>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2;p54">
              <a:extLst>
                <a:ext uri="{FF2B5EF4-FFF2-40B4-BE49-F238E27FC236}">
                  <a16:creationId xmlns:a16="http://schemas.microsoft.com/office/drawing/2014/main" id="{04112D13-FDBE-5728-1D8E-573617F2362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3;p54">
              <a:extLst>
                <a:ext uri="{FF2B5EF4-FFF2-40B4-BE49-F238E27FC236}">
                  <a16:creationId xmlns:a16="http://schemas.microsoft.com/office/drawing/2014/main" id="{5D983F52-4ADF-749E-9C54-72E03D1FACE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4;p54">
              <a:extLst>
                <a:ext uri="{FF2B5EF4-FFF2-40B4-BE49-F238E27FC236}">
                  <a16:creationId xmlns:a16="http://schemas.microsoft.com/office/drawing/2014/main" id="{87F9450C-9A9A-B7F9-184B-0BBC2ABB056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5;p54">
              <a:extLst>
                <a:ext uri="{FF2B5EF4-FFF2-40B4-BE49-F238E27FC236}">
                  <a16:creationId xmlns:a16="http://schemas.microsoft.com/office/drawing/2014/main" id="{699C723E-D100-32CC-3AA0-5BAC7B8D2CA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6;p54">
              <a:extLst>
                <a:ext uri="{FF2B5EF4-FFF2-40B4-BE49-F238E27FC236}">
                  <a16:creationId xmlns:a16="http://schemas.microsoft.com/office/drawing/2014/main" id="{CB513A81-49D4-F956-461E-BB7C84F7B5F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7;p54">
              <a:extLst>
                <a:ext uri="{FF2B5EF4-FFF2-40B4-BE49-F238E27FC236}">
                  <a16:creationId xmlns:a16="http://schemas.microsoft.com/office/drawing/2014/main" id="{1B7F53EC-BB76-6BDF-E369-36446C398AE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8;p54">
              <a:extLst>
                <a:ext uri="{FF2B5EF4-FFF2-40B4-BE49-F238E27FC236}">
                  <a16:creationId xmlns:a16="http://schemas.microsoft.com/office/drawing/2014/main" id="{73CC63C2-E631-DD34-FAB9-6E2D2830681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9;p54">
              <a:extLst>
                <a:ext uri="{FF2B5EF4-FFF2-40B4-BE49-F238E27FC236}">
                  <a16:creationId xmlns:a16="http://schemas.microsoft.com/office/drawing/2014/main" id="{87FE5F0C-12ED-3219-F083-CC02080AED4C}"/>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0;p54">
              <a:extLst>
                <a:ext uri="{FF2B5EF4-FFF2-40B4-BE49-F238E27FC236}">
                  <a16:creationId xmlns:a16="http://schemas.microsoft.com/office/drawing/2014/main" id="{53698852-E47C-658E-977D-6B05C30C0A87}"/>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1;p54">
              <a:extLst>
                <a:ext uri="{FF2B5EF4-FFF2-40B4-BE49-F238E27FC236}">
                  <a16:creationId xmlns:a16="http://schemas.microsoft.com/office/drawing/2014/main" id="{AC04E959-CDFD-947D-09EF-D6CFAF3259D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2;p54">
              <a:extLst>
                <a:ext uri="{FF2B5EF4-FFF2-40B4-BE49-F238E27FC236}">
                  <a16:creationId xmlns:a16="http://schemas.microsoft.com/office/drawing/2014/main" id="{2361AD57-A844-EF8F-0BC8-CAE368C2348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53;p54">
              <a:extLst>
                <a:ext uri="{FF2B5EF4-FFF2-40B4-BE49-F238E27FC236}">
                  <a16:creationId xmlns:a16="http://schemas.microsoft.com/office/drawing/2014/main" id="{2050385B-10AC-79A2-1087-9C4DEED17A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4;p54">
              <a:extLst>
                <a:ext uri="{FF2B5EF4-FFF2-40B4-BE49-F238E27FC236}">
                  <a16:creationId xmlns:a16="http://schemas.microsoft.com/office/drawing/2014/main" id="{60EE60DE-D0A0-7B71-5EF3-E737909FC726}"/>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5;p54">
              <a:extLst>
                <a:ext uri="{FF2B5EF4-FFF2-40B4-BE49-F238E27FC236}">
                  <a16:creationId xmlns:a16="http://schemas.microsoft.com/office/drawing/2014/main" id="{FAC157CD-849C-DF4A-9FF0-021C07BC122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6;p54">
              <a:extLst>
                <a:ext uri="{FF2B5EF4-FFF2-40B4-BE49-F238E27FC236}">
                  <a16:creationId xmlns:a16="http://schemas.microsoft.com/office/drawing/2014/main" id="{36333F4A-3189-A384-4424-A73172501EA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7;p54">
              <a:extLst>
                <a:ext uri="{FF2B5EF4-FFF2-40B4-BE49-F238E27FC236}">
                  <a16:creationId xmlns:a16="http://schemas.microsoft.com/office/drawing/2014/main" id="{EE68C855-F3C7-AEC3-0525-9FC7AD00465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8;p54">
              <a:extLst>
                <a:ext uri="{FF2B5EF4-FFF2-40B4-BE49-F238E27FC236}">
                  <a16:creationId xmlns:a16="http://schemas.microsoft.com/office/drawing/2014/main" id="{3EA0B5C4-7A33-A8A3-070B-8E3794E8DE3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9;p54">
              <a:extLst>
                <a:ext uri="{FF2B5EF4-FFF2-40B4-BE49-F238E27FC236}">
                  <a16:creationId xmlns:a16="http://schemas.microsoft.com/office/drawing/2014/main" id="{D1B1583B-5B94-8FF3-0781-B8B13C8C9BA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0;p54">
              <a:extLst>
                <a:ext uri="{FF2B5EF4-FFF2-40B4-BE49-F238E27FC236}">
                  <a16:creationId xmlns:a16="http://schemas.microsoft.com/office/drawing/2014/main" id="{B77325DF-3DCF-D6FE-3212-DBE2BB29EE71}"/>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1;p54">
              <a:extLst>
                <a:ext uri="{FF2B5EF4-FFF2-40B4-BE49-F238E27FC236}">
                  <a16:creationId xmlns:a16="http://schemas.microsoft.com/office/drawing/2014/main" id="{73FD51D1-E4B8-CB21-9D64-CBDF1AF84A7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662;p54">
              <a:extLst>
                <a:ext uri="{FF2B5EF4-FFF2-40B4-BE49-F238E27FC236}">
                  <a16:creationId xmlns:a16="http://schemas.microsoft.com/office/drawing/2014/main" id="{4D838EDD-B40C-1739-9953-A61B65B58CDD}"/>
                </a:ext>
              </a:extLst>
            </p:cNvPr>
            <p:cNvGrpSpPr/>
            <p:nvPr/>
          </p:nvGrpSpPr>
          <p:grpSpPr>
            <a:xfrm>
              <a:off x="1360364" y="3847835"/>
              <a:ext cx="208119" cy="224359"/>
              <a:chOff x="1360769" y="3847100"/>
              <a:chExt cx="208119" cy="224359"/>
            </a:xfrm>
          </p:grpSpPr>
          <p:sp>
            <p:nvSpPr>
              <p:cNvPr id="61" name="Google Shape;8663;p54">
                <a:extLst>
                  <a:ext uri="{FF2B5EF4-FFF2-40B4-BE49-F238E27FC236}">
                    <a16:creationId xmlns:a16="http://schemas.microsoft.com/office/drawing/2014/main" id="{9E4C9E3B-6CCD-5034-CE86-27BE03B6EB3E}"/>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4;p54">
                <a:extLst>
                  <a:ext uri="{FF2B5EF4-FFF2-40B4-BE49-F238E27FC236}">
                    <a16:creationId xmlns:a16="http://schemas.microsoft.com/office/drawing/2014/main" id="{9F668E43-51C1-460A-6BAE-209F493E75D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5;p54">
                <a:extLst>
                  <a:ext uri="{FF2B5EF4-FFF2-40B4-BE49-F238E27FC236}">
                    <a16:creationId xmlns:a16="http://schemas.microsoft.com/office/drawing/2014/main" id="{614CF3C8-9DCF-A870-0856-24A0BBA9B65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6;p54">
                <a:extLst>
                  <a:ext uri="{FF2B5EF4-FFF2-40B4-BE49-F238E27FC236}">
                    <a16:creationId xmlns:a16="http://schemas.microsoft.com/office/drawing/2014/main" id="{2288CDE2-83A5-CF25-65BC-940A196EEB1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7;p54">
                <a:extLst>
                  <a:ext uri="{FF2B5EF4-FFF2-40B4-BE49-F238E27FC236}">
                    <a16:creationId xmlns:a16="http://schemas.microsoft.com/office/drawing/2014/main" id="{9F692520-8ADA-8EE5-228B-9869FD5E8A7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8;p54">
                <a:extLst>
                  <a:ext uri="{FF2B5EF4-FFF2-40B4-BE49-F238E27FC236}">
                    <a16:creationId xmlns:a16="http://schemas.microsoft.com/office/drawing/2014/main" id="{75D040D5-C474-81D6-E74E-876BE25F6EE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9;p54">
                <a:extLst>
                  <a:ext uri="{FF2B5EF4-FFF2-40B4-BE49-F238E27FC236}">
                    <a16:creationId xmlns:a16="http://schemas.microsoft.com/office/drawing/2014/main" id="{734B0B31-F6E8-3FB7-C1A9-2CF6A5EA2FB8}"/>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70;p54">
                <a:extLst>
                  <a:ext uri="{FF2B5EF4-FFF2-40B4-BE49-F238E27FC236}">
                    <a16:creationId xmlns:a16="http://schemas.microsoft.com/office/drawing/2014/main" id="{E4E5B317-6733-ED0E-B761-06CF6E4A7B4B}"/>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71;p54">
                <a:extLst>
                  <a:ext uri="{FF2B5EF4-FFF2-40B4-BE49-F238E27FC236}">
                    <a16:creationId xmlns:a16="http://schemas.microsoft.com/office/drawing/2014/main" id="{6EEC0B40-DE52-87F6-D51F-5E8B54FD099C}"/>
                  </a:ext>
                </a:extLst>
              </p:cNvPr>
              <p:cNvSpPr/>
              <p:nvPr/>
            </p:nvSpPr>
            <p:spPr>
              <a:xfrm>
                <a:off x="1397156" y="3942279"/>
                <a:ext cx="43067" cy="39646"/>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2;p54">
                <a:extLst>
                  <a:ext uri="{FF2B5EF4-FFF2-40B4-BE49-F238E27FC236}">
                    <a16:creationId xmlns:a16="http://schemas.microsoft.com/office/drawing/2014/main" id="{4298B321-20A3-ECBC-B6D9-EED0EC7E2B3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73;p54">
                <a:extLst>
                  <a:ext uri="{FF2B5EF4-FFF2-40B4-BE49-F238E27FC236}">
                    <a16:creationId xmlns:a16="http://schemas.microsoft.com/office/drawing/2014/main" id="{A8A39DE4-F6A1-BF0A-ABA9-AD69B4D6D584}"/>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74;p54">
                <a:extLst>
                  <a:ext uri="{FF2B5EF4-FFF2-40B4-BE49-F238E27FC236}">
                    <a16:creationId xmlns:a16="http://schemas.microsoft.com/office/drawing/2014/main" id="{D1B50DE8-9F3C-0114-9D07-6A82741C1FC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75;p54">
                <a:extLst>
                  <a:ext uri="{FF2B5EF4-FFF2-40B4-BE49-F238E27FC236}">
                    <a16:creationId xmlns:a16="http://schemas.microsoft.com/office/drawing/2014/main" id="{BA4EA1A8-56C6-4A41-4EEB-A2731083844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6;p54">
                <a:extLst>
                  <a:ext uri="{FF2B5EF4-FFF2-40B4-BE49-F238E27FC236}">
                    <a16:creationId xmlns:a16="http://schemas.microsoft.com/office/drawing/2014/main" id="{4D7145B7-4CF0-3C34-98BD-D143F5756B6B}"/>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77;p54">
                <a:extLst>
                  <a:ext uri="{FF2B5EF4-FFF2-40B4-BE49-F238E27FC236}">
                    <a16:creationId xmlns:a16="http://schemas.microsoft.com/office/drawing/2014/main" id="{D61F7CD6-EA93-4009-920A-C6C7AA0C6DB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8;p54">
                <a:extLst>
                  <a:ext uri="{FF2B5EF4-FFF2-40B4-BE49-F238E27FC236}">
                    <a16:creationId xmlns:a16="http://schemas.microsoft.com/office/drawing/2014/main" id="{F798AA94-F467-F89E-DA25-1FB27B609E9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79;p54">
                <a:extLst>
                  <a:ext uri="{FF2B5EF4-FFF2-40B4-BE49-F238E27FC236}">
                    <a16:creationId xmlns:a16="http://schemas.microsoft.com/office/drawing/2014/main" id="{DA5A35D6-4E0F-FBCD-7C8F-37EBC53B398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80;p54">
                <a:extLst>
                  <a:ext uri="{FF2B5EF4-FFF2-40B4-BE49-F238E27FC236}">
                    <a16:creationId xmlns:a16="http://schemas.microsoft.com/office/drawing/2014/main" id="{2940EB07-4D6C-FEAB-2DF7-3669912AB31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81;p54">
                <a:extLst>
                  <a:ext uri="{FF2B5EF4-FFF2-40B4-BE49-F238E27FC236}">
                    <a16:creationId xmlns:a16="http://schemas.microsoft.com/office/drawing/2014/main" id="{D91098C6-FA07-C090-C4E4-156FA9B3EF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82;p54">
                <a:extLst>
                  <a:ext uri="{FF2B5EF4-FFF2-40B4-BE49-F238E27FC236}">
                    <a16:creationId xmlns:a16="http://schemas.microsoft.com/office/drawing/2014/main" id="{82D3C78A-E906-F1FB-AA41-21AD9B439F9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8683;p54">
              <a:extLst>
                <a:ext uri="{FF2B5EF4-FFF2-40B4-BE49-F238E27FC236}">
                  <a16:creationId xmlns:a16="http://schemas.microsoft.com/office/drawing/2014/main" id="{808A518F-AFED-D067-732B-4DC9B72BC10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4;p54">
              <a:extLst>
                <a:ext uri="{FF2B5EF4-FFF2-40B4-BE49-F238E27FC236}">
                  <a16:creationId xmlns:a16="http://schemas.microsoft.com/office/drawing/2014/main" id="{C41B3A89-DE50-A29C-5E1E-EDEC684B8E6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5;p54">
              <a:extLst>
                <a:ext uri="{FF2B5EF4-FFF2-40B4-BE49-F238E27FC236}">
                  <a16:creationId xmlns:a16="http://schemas.microsoft.com/office/drawing/2014/main" id="{A258BCC7-1D2F-27E1-9CA5-87620B0DB1E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6;p54">
              <a:extLst>
                <a:ext uri="{FF2B5EF4-FFF2-40B4-BE49-F238E27FC236}">
                  <a16:creationId xmlns:a16="http://schemas.microsoft.com/office/drawing/2014/main" id="{B9D28CB6-3869-B5CC-77A3-6C9AD9137D7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87;p54">
              <a:extLst>
                <a:ext uri="{FF2B5EF4-FFF2-40B4-BE49-F238E27FC236}">
                  <a16:creationId xmlns:a16="http://schemas.microsoft.com/office/drawing/2014/main" id="{C7825A58-87FA-58D9-B9B9-F60BF593BC8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8;p54">
              <a:extLst>
                <a:ext uri="{FF2B5EF4-FFF2-40B4-BE49-F238E27FC236}">
                  <a16:creationId xmlns:a16="http://schemas.microsoft.com/office/drawing/2014/main" id="{43773DEB-7069-9B53-354E-17F7BDB36C79}"/>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9;p54">
              <a:extLst>
                <a:ext uri="{FF2B5EF4-FFF2-40B4-BE49-F238E27FC236}">
                  <a16:creationId xmlns:a16="http://schemas.microsoft.com/office/drawing/2014/main" id="{A68CA32B-FDCC-05FB-363D-2B81934CFE3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90;p54">
              <a:extLst>
                <a:ext uri="{FF2B5EF4-FFF2-40B4-BE49-F238E27FC236}">
                  <a16:creationId xmlns:a16="http://schemas.microsoft.com/office/drawing/2014/main" id="{4F60F064-8156-CEAC-70FA-D75A2247B799}"/>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91;p54">
              <a:extLst>
                <a:ext uri="{FF2B5EF4-FFF2-40B4-BE49-F238E27FC236}">
                  <a16:creationId xmlns:a16="http://schemas.microsoft.com/office/drawing/2014/main" id="{FDD56743-9624-ACF0-5D8C-362A0035BDC1}"/>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92;p54">
              <a:extLst>
                <a:ext uri="{FF2B5EF4-FFF2-40B4-BE49-F238E27FC236}">
                  <a16:creationId xmlns:a16="http://schemas.microsoft.com/office/drawing/2014/main" id="{7D41C0FD-D09B-6FBA-4B22-6A956A5B8B5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93;p54">
              <a:extLst>
                <a:ext uri="{FF2B5EF4-FFF2-40B4-BE49-F238E27FC236}">
                  <a16:creationId xmlns:a16="http://schemas.microsoft.com/office/drawing/2014/main" id="{AE2BBD65-AB3B-E8F2-B29E-21C132F82C4A}"/>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4;p54">
              <a:extLst>
                <a:ext uri="{FF2B5EF4-FFF2-40B4-BE49-F238E27FC236}">
                  <a16:creationId xmlns:a16="http://schemas.microsoft.com/office/drawing/2014/main" id="{107AE89D-D161-8D19-34F6-89F350C65066}"/>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95;p54">
              <a:extLst>
                <a:ext uri="{FF2B5EF4-FFF2-40B4-BE49-F238E27FC236}">
                  <a16:creationId xmlns:a16="http://schemas.microsoft.com/office/drawing/2014/main" id="{1433E802-1C50-93A0-439C-3821EE44D82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6;p54">
              <a:extLst>
                <a:ext uri="{FF2B5EF4-FFF2-40B4-BE49-F238E27FC236}">
                  <a16:creationId xmlns:a16="http://schemas.microsoft.com/office/drawing/2014/main" id="{B7203458-64FB-8306-424A-E098098F89A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Picture 81">
            <a:extLst>
              <a:ext uri="{FF2B5EF4-FFF2-40B4-BE49-F238E27FC236}">
                <a16:creationId xmlns:a16="http://schemas.microsoft.com/office/drawing/2014/main" id="{3419A48F-09E1-4EB2-005D-A4EDAD96B1B8}"/>
              </a:ext>
            </a:extLst>
          </p:cNvPr>
          <p:cNvPicPr>
            <a:picLocks noChangeAspect="1"/>
          </p:cNvPicPr>
          <p:nvPr/>
        </p:nvPicPr>
        <p:blipFill rotWithShape="1">
          <a:blip r:embed="rId2"/>
          <a:srcRect l="8378" t="114" r="26106" b="43264"/>
          <a:stretch/>
        </p:blipFill>
        <p:spPr>
          <a:xfrm>
            <a:off x="7767586" y="4132879"/>
            <a:ext cx="1445799" cy="702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C7971876-3C87-B8F1-4309-F2F2BD2044B6}"/>
              </a:ext>
            </a:extLst>
          </p:cNvPr>
          <p:cNvPicPr>
            <a:picLocks noChangeAspect="1"/>
          </p:cNvPicPr>
          <p:nvPr/>
        </p:nvPicPr>
        <p:blipFill>
          <a:blip r:embed="rId3"/>
          <a:stretch>
            <a:fillRect/>
          </a:stretch>
        </p:blipFill>
        <p:spPr>
          <a:xfrm>
            <a:off x="7885249" y="3963851"/>
            <a:ext cx="1486774" cy="7433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84" name="Google Shape;9650;p57">
            <a:extLst>
              <a:ext uri="{FF2B5EF4-FFF2-40B4-BE49-F238E27FC236}">
                <a16:creationId xmlns:a16="http://schemas.microsoft.com/office/drawing/2014/main" id="{5D5D930C-535B-C758-84F9-B4E8AF620273}"/>
              </a:ext>
            </a:extLst>
          </p:cNvPr>
          <p:cNvGrpSpPr/>
          <p:nvPr/>
        </p:nvGrpSpPr>
        <p:grpSpPr>
          <a:xfrm>
            <a:off x="4947333" y="-933816"/>
            <a:ext cx="1430711" cy="743389"/>
            <a:chOff x="5159450" y="1919950"/>
            <a:chExt cx="1541050" cy="862500"/>
          </a:xfrm>
        </p:grpSpPr>
        <p:sp>
          <p:nvSpPr>
            <p:cNvPr id="85" name="Google Shape;9651;p57">
              <a:extLst>
                <a:ext uri="{FF2B5EF4-FFF2-40B4-BE49-F238E27FC236}">
                  <a16:creationId xmlns:a16="http://schemas.microsoft.com/office/drawing/2014/main" id="{EEA72A32-8945-8552-0B06-9190512431A5}"/>
                </a:ext>
              </a:extLst>
            </p:cNvPr>
            <p:cNvSpPr/>
            <p:nvPr/>
          </p:nvSpPr>
          <p:spPr>
            <a:xfrm>
              <a:off x="5216414" y="2060033"/>
              <a:ext cx="1436821"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dirty="0"/>
            </a:p>
          </p:txBody>
        </p:sp>
        <p:grpSp>
          <p:nvGrpSpPr>
            <p:cNvPr id="86" name="Google Shape;9652;p57">
              <a:extLst>
                <a:ext uri="{FF2B5EF4-FFF2-40B4-BE49-F238E27FC236}">
                  <a16:creationId xmlns:a16="http://schemas.microsoft.com/office/drawing/2014/main" id="{A721B506-4230-9597-EB75-A5C460CFDE07}"/>
                </a:ext>
              </a:extLst>
            </p:cNvPr>
            <p:cNvGrpSpPr/>
            <p:nvPr/>
          </p:nvGrpSpPr>
          <p:grpSpPr>
            <a:xfrm>
              <a:off x="5159450" y="1919950"/>
              <a:ext cx="1541050" cy="862500"/>
              <a:chOff x="5159450" y="1919950"/>
              <a:chExt cx="1541050" cy="862500"/>
            </a:xfrm>
          </p:grpSpPr>
          <p:cxnSp>
            <p:nvCxnSpPr>
              <p:cNvPr id="87" name="Google Shape;9653;p57">
                <a:extLst>
                  <a:ext uri="{FF2B5EF4-FFF2-40B4-BE49-F238E27FC236}">
                    <a16:creationId xmlns:a16="http://schemas.microsoft.com/office/drawing/2014/main" id="{F42A9621-34B0-20E6-5A75-97187F27F7CB}"/>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8" name="Google Shape;9654;p57">
                <a:extLst>
                  <a:ext uri="{FF2B5EF4-FFF2-40B4-BE49-F238E27FC236}">
                    <a16:creationId xmlns:a16="http://schemas.microsoft.com/office/drawing/2014/main" id="{FC82DC88-1684-5187-BA18-D1ED0C15268F}"/>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sp>
        <p:nvSpPr>
          <p:cNvPr id="92" name="TextBox 91">
            <a:extLst>
              <a:ext uri="{FF2B5EF4-FFF2-40B4-BE49-F238E27FC236}">
                <a16:creationId xmlns:a16="http://schemas.microsoft.com/office/drawing/2014/main" id="{74186D69-71C5-A6A2-3B8B-64B708F07CED}"/>
              </a:ext>
            </a:extLst>
          </p:cNvPr>
          <p:cNvSpPr txBox="1"/>
          <p:nvPr/>
        </p:nvSpPr>
        <p:spPr>
          <a:xfrm>
            <a:off x="10040876" y="704071"/>
            <a:ext cx="3984785" cy="2862322"/>
          </a:xfrm>
          <a:prstGeom prst="rect">
            <a:avLst/>
          </a:prstGeom>
          <a:noFill/>
        </p:spPr>
        <p:txBody>
          <a:bodyPr wrap="square">
            <a:spAutoFit/>
          </a:bodyPr>
          <a:lstStyle/>
          <a:p>
            <a:pPr marL="285750" indent="-285750" algn="l" fontAlgn="base">
              <a:buFont typeface="Wingdings" panose="05000000000000000000" pitchFamily="2" charset="2"/>
              <a:buChar char="Ø"/>
            </a:pPr>
            <a:r>
              <a:rPr lang="en-US" sz="1800" b="0" i="0" dirty="0">
                <a:solidFill>
                  <a:schemeClr val="bg1"/>
                </a:solidFill>
                <a:effectLst/>
                <a:latin typeface="Share Tech" panose="020B0604020202020204" charset="0"/>
              </a:rPr>
              <a:t>The</a:t>
            </a:r>
            <a:r>
              <a:rPr lang="en-US" sz="1800" b="0" i="0" u="none" strike="noStrike" dirty="0">
                <a:solidFill>
                  <a:schemeClr val="bg1"/>
                </a:solidFill>
                <a:effectLst/>
                <a:latin typeface="Share Tech" panose="020B0604020202020204" charset="0"/>
                <a:hlinkClick r:id="rId4">
                  <a:extLst>
                    <a:ext uri="{A12FA001-AC4F-418D-AE19-62706E023703}">
                      <ahyp:hlinkClr xmlns:ahyp="http://schemas.microsoft.com/office/drawing/2018/hyperlinkcolor" val="tx"/>
                    </a:ext>
                  </a:extLst>
                </a:hlinkClick>
              </a:rPr>
              <a:t> US Bureau of Labor Statistics</a:t>
            </a:r>
            <a:r>
              <a:rPr lang="en-US" sz="1800" b="0" i="0" dirty="0">
                <a:solidFill>
                  <a:schemeClr val="bg1"/>
                </a:solidFill>
                <a:effectLst/>
                <a:latin typeface="Share Tech" panose="020B0604020202020204" charset="0"/>
              </a:rPr>
              <a:t> predicts the employment rate of data scientists will increase by 36% from 2021 to 2031.</a:t>
            </a:r>
          </a:p>
          <a:p>
            <a:pPr marL="285750" indent="-285750" algn="l" fontAlgn="base">
              <a:buFont typeface="Wingdings" panose="05000000000000000000" pitchFamily="2" charset="2"/>
              <a:buChar char="Ø"/>
            </a:pPr>
            <a:r>
              <a:rPr lang="en-US" sz="1800" b="0" i="0" dirty="0">
                <a:solidFill>
                  <a:schemeClr val="bg1"/>
                </a:solidFill>
                <a:effectLst/>
                <a:latin typeface="Share Tech" panose="020B0604020202020204" charset="0"/>
              </a:rPr>
              <a:t>The global data science platform market is anticipated to grow at a</a:t>
            </a:r>
            <a:r>
              <a:rPr lang="en-US" sz="1800" b="0" i="0" u="none" strike="noStrike" dirty="0">
                <a:solidFill>
                  <a:schemeClr val="bg1"/>
                </a:solidFill>
                <a:effectLst/>
                <a:latin typeface="Share Tech" panose="020B0604020202020204" charset="0"/>
                <a:hlinkClick r:id="rId5">
                  <a:extLst>
                    <a:ext uri="{A12FA001-AC4F-418D-AE19-62706E023703}">
                      <ahyp:hlinkClr xmlns:ahyp="http://schemas.microsoft.com/office/drawing/2018/hyperlinkcolor" val="tx"/>
                    </a:ext>
                  </a:extLst>
                </a:hlinkClick>
              </a:rPr>
              <a:t> CAGR of 33.6%</a:t>
            </a:r>
            <a:r>
              <a:rPr lang="en-US" sz="1800" b="0" i="0" dirty="0">
                <a:solidFill>
                  <a:schemeClr val="bg1"/>
                </a:solidFill>
                <a:effectLst/>
                <a:latin typeface="Share Tech" panose="020B0604020202020204" charset="0"/>
              </a:rPr>
              <a:t> until 2030, from USD 4.7 billion in 2020 to USD 79.7 billion in 2030.</a:t>
            </a:r>
          </a:p>
          <a:p>
            <a:pPr algn="l" fontAlgn="base"/>
            <a:endParaRPr lang="en-US" sz="1800" b="0" i="0" dirty="0">
              <a:solidFill>
                <a:schemeClr val="bg1"/>
              </a:solidFill>
              <a:effectLst/>
              <a:latin typeface="Share Tech" panose="020B0604020202020204" charset="0"/>
            </a:endParaRPr>
          </a:p>
        </p:txBody>
      </p:sp>
      <p:grpSp>
        <p:nvGrpSpPr>
          <p:cNvPr id="98" name="Google Shape;9308;p56">
            <a:extLst>
              <a:ext uri="{FF2B5EF4-FFF2-40B4-BE49-F238E27FC236}">
                <a16:creationId xmlns:a16="http://schemas.microsoft.com/office/drawing/2014/main" id="{33852387-2977-B894-7169-D79C75192DEE}"/>
              </a:ext>
            </a:extLst>
          </p:cNvPr>
          <p:cNvGrpSpPr/>
          <p:nvPr/>
        </p:nvGrpSpPr>
        <p:grpSpPr>
          <a:xfrm rot="8073345">
            <a:off x="2023622" y="3912896"/>
            <a:ext cx="1229221" cy="1230604"/>
            <a:chOff x="2559249" y="2069323"/>
            <a:chExt cx="685566" cy="685634"/>
          </a:xfrm>
        </p:grpSpPr>
        <p:sp>
          <p:nvSpPr>
            <p:cNvPr id="99" name="Google Shape;9309;p56">
              <a:extLst>
                <a:ext uri="{FF2B5EF4-FFF2-40B4-BE49-F238E27FC236}">
                  <a16:creationId xmlns:a16="http://schemas.microsoft.com/office/drawing/2014/main" id="{0C23898B-F667-BDE6-27F9-7CEA32F802D2}"/>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10;p56">
              <a:extLst>
                <a:ext uri="{FF2B5EF4-FFF2-40B4-BE49-F238E27FC236}">
                  <a16:creationId xmlns:a16="http://schemas.microsoft.com/office/drawing/2014/main" id="{6ABE8325-36A4-F7DE-6948-B572D77F98F2}"/>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11;p56">
              <a:extLst>
                <a:ext uri="{FF2B5EF4-FFF2-40B4-BE49-F238E27FC236}">
                  <a16:creationId xmlns:a16="http://schemas.microsoft.com/office/drawing/2014/main" id="{FA733DA7-2A0F-97F7-5DE9-329857B9AA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12;p56">
              <a:extLst>
                <a:ext uri="{FF2B5EF4-FFF2-40B4-BE49-F238E27FC236}">
                  <a16:creationId xmlns:a16="http://schemas.microsoft.com/office/drawing/2014/main" id="{CFCFAE9B-32BA-6754-FE24-8CF0F0E8E5A9}"/>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13;p56">
              <a:extLst>
                <a:ext uri="{FF2B5EF4-FFF2-40B4-BE49-F238E27FC236}">
                  <a16:creationId xmlns:a16="http://schemas.microsoft.com/office/drawing/2014/main" id="{6EC2FD13-B5AF-51B8-8960-18D4C404D500}"/>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14;p56">
              <a:extLst>
                <a:ext uri="{FF2B5EF4-FFF2-40B4-BE49-F238E27FC236}">
                  <a16:creationId xmlns:a16="http://schemas.microsoft.com/office/drawing/2014/main" id="{F5559628-5D12-55C0-C3EA-80813AF0901E}"/>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315;p56">
              <a:extLst>
                <a:ext uri="{FF2B5EF4-FFF2-40B4-BE49-F238E27FC236}">
                  <a16:creationId xmlns:a16="http://schemas.microsoft.com/office/drawing/2014/main" id="{1945854E-DA9E-69A4-5550-0AE837FBACA3}"/>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316;p56">
              <a:extLst>
                <a:ext uri="{FF2B5EF4-FFF2-40B4-BE49-F238E27FC236}">
                  <a16:creationId xmlns:a16="http://schemas.microsoft.com/office/drawing/2014/main" id="{CA0CB51A-CA40-E280-0E1B-73CC6EDD54EF}"/>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17;p56">
              <a:extLst>
                <a:ext uri="{FF2B5EF4-FFF2-40B4-BE49-F238E27FC236}">
                  <a16:creationId xmlns:a16="http://schemas.microsoft.com/office/drawing/2014/main" id="{9017FD2F-7846-E016-568B-113B150F8910}"/>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18;p56">
              <a:extLst>
                <a:ext uri="{FF2B5EF4-FFF2-40B4-BE49-F238E27FC236}">
                  <a16:creationId xmlns:a16="http://schemas.microsoft.com/office/drawing/2014/main" id="{102AEFF9-4464-0571-0DE5-C42298DBDA97}"/>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19;p56">
              <a:extLst>
                <a:ext uri="{FF2B5EF4-FFF2-40B4-BE49-F238E27FC236}">
                  <a16:creationId xmlns:a16="http://schemas.microsoft.com/office/drawing/2014/main" id="{25821F3B-65F0-F2A0-C90B-932057203D12}"/>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320;p56">
              <a:extLst>
                <a:ext uri="{FF2B5EF4-FFF2-40B4-BE49-F238E27FC236}">
                  <a16:creationId xmlns:a16="http://schemas.microsoft.com/office/drawing/2014/main" id="{49D3BFAB-89E0-761B-6315-6E0F0EEA9564}"/>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21;p56">
              <a:extLst>
                <a:ext uri="{FF2B5EF4-FFF2-40B4-BE49-F238E27FC236}">
                  <a16:creationId xmlns:a16="http://schemas.microsoft.com/office/drawing/2014/main" id="{3D194FE6-4CB5-2DF3-1766-53E656EE35CB}"/>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11,210 Statistics Formulas Images, Stock Photos &amp; Vectors | Shutterstock">
            <a:extLst>
              <a:ext uri="{FF2B5EF4-FFF2-40B4-BE49-F238E27FC236}">
                <a16:creationId xmlns:a16="http://schemas.microsoft.com/office/drawing/2014/main" id="{C19561DC-F353-D7FD-EE64-14E8D7D308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38" r="1776" b="8124"/>
          <a:stretch/>
        </p:blipFill>
        <p:spPr bwMode="auto">
          <a:xfrm>
            <a:off x="9115837" y="-395520"/>
            <a:ext cx="431974" cy="4274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839A8B-B0BB-BC4E-F617-3DE07C877360}"/>
              </a:ext>
            </a:extLst>
          </p:cNvPr>
          <p:cNvSpPr txBox="1"/>
          <p:nvPr/>
        </p:nvSpPr>
        <p:spPr>
          <a:xfrm>
            <a:off x="-4899873" y="1074615"/>
            <a:ext cx="4056497" cy="2308324"/>
          </a:xfrm>
          <a:prstGeom prst="rect">
            <a:avLst/>
          </a:prstGeom>
          <a:noFill/>
        </p:spPr>
        <p:txBody>
          <a:bodyPr wrap="square">
            <a:spAutoFit/>
          </a:bodyPr>
          <a:lstStyle/>
          <a:p>
            <a:r>
              <a:rPr lang="en-US" sz="4800" b="1" i="1" dirty="0">
                <a:solidFill>
                  <a:schemeClr val="bg1"/>
                </a:solidFill>
                <a:latin typeface="Share Tech"/>
                <a:sym typeface="Share Tech"/>
              </a:rPr>
              <a:t>Statistics behind </a:t>
            </a:r>
            <a:r>
              <a:rPr lang="en-US" sz="4800" b="1" i="1" dirty="0" err="1">
                <a:solidFill>
                  <a:schemeClr val="bg1"/>
                </a:solidFill>
                <a:latin typeface="Share Tech"/>
                <a:sym typeface="Share Tech"/>
              </a:rPr>
              <a:t>Ml</a:t>
            </a:r>
            <a:r>
              <a:rPr lang="en-US" sz="4800" b="1" i="1" dirty="0">
                <a:solidFill>
                  <a:schemeClr val="bg1"/>
                </a:solidFill>
                <a:latin typeface="Share Tech"/>
                <a:sym typeface="Share Tech"/>
              </a:rPr>
              <a:t> models</a:t>
            </a:r>
            <a:endParaRPr lang="en-US" dirty="0">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Sigma">
                <a:extLst>
                  <a:ext uri="{FF2B5EF4-FFF2-40B4-BE49-F238E27FC236}">
                    <a16:creationId xmlns:a16="http://schemas.microsoft.com/office/drawing/2014/main" id="{96BCECC3-33D6-40FA-BED0-849A39AA93F5}"/>
                  </a:ext>
                </a:extLst>
              </p:cNvPr>
              <p:cNvGraphicFramePr>
                <a:graphicFrameLocks noChangeAspect="1"/>
              </p:cNvGraphicFramePr>
              <p:nvPr>
                <p:extLst>
                  <p:ext uri="{D42A27DB-BD31-4B8C-83A1-F6EECF244321}">
                    <p14:modId xmlns:p14="http://schemas.microsoft.com/office/powerpoint/2010/main" val="3200000469"/>
                  </p:ext>
                </p:extLst>
              </p:nvPr>
            </p:nvGraphicFramePr>
            <p:xfrm>
              <a:off x="4686300" y="5297397"/>
              <a:ext cx="1100341" cy="1532469"/>
            </p:xfrm>
            <a:graphic>
              <a:graphicData uri="http://schemas.microsoft.com/office/drawing/2017/model3d">
                <am3d:model3d r:embed="rId7">
                  <am3d:spPr>
                    <a:xfrm>
                      <a:off x="0" y="0"/>
                      <a:ext cx="1100341" cy="1532469"/>
                    </a:xfrm>
                    <a:prstGeom prst="rect">
                      <a:avLst/>
                    </a:prstGeom>
                  </am3d:spPr>
                  <am3d:camera>
                    <am3d:pos x="0" y="0" z="59938496"/>
                    <am3d:up dx="0" dy="36000000" dz="0"/>
                    <am3d:lookAt x="0" y="0" z="0"/>
                    <am3d:perspective fov="2700000"/>
                  </am3d:camera>
                  <am3d:trans>
                    <am3d:meterPerModelUnit n="3063641" d="1000000"/>
                    <am3d:preTrans dx="5" dy="-18000000" dz="1222"/>
                    <am3d:scale>
                      <am3d:sx n="1000000" d="1000000"/>
                      <am3d:sy n="1000000" d="1000000"/>
                      <am3d:sz n="1000000" d="1000000"/>
                    </am3d:scale>
                    <am3d:rot ax="-10334391" ay="-1729925" az="10574414"/>
                    <am3d:postTrans dx="0" dy="0" dz="0"/>
                  </am3d:trans>
                  <am3d:raster rName="Office3DRenderer" rVer="16.0.8326">
                    <am3d:blip r:embed="rId8"/>
                  </am3d:raster>
                  <am3d:objViewport viewportSz="18280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Sigma">
                <a:extLst>
                  <a:ext uri="{FF2B5EF4-FFF2-40B4-BE49-F238E27FC236}">
                    <a16:creationId xmlns:a16="http://schemas.microsoft.com/office/drawing/2014/main" id="{96BCECC3-33D6-40FA-BED0-849A39AA93F5}"/>
                  </a:ext>
                </a:extLst>
              </p:cNvPr>
              <p:cNvPicPr>
                <a:picLocks noGrp="1" noRot="1" noChangeAspect="1" noMove="1" noResize="1" noEditPoints="1" noAdjustHandles="1" noChangeArrowheads="1" noChangeShapeType="1" noCrop="1"/>
              </p:cNvPicPr>
              <p:nvPr/>
            </p:nvPicPr>
            <p:blipFill>
              <a:blip r:embed="rId8"/>
              <a:stretch>
                <a:fillRect/>
              </a:stretch>
            </p:blipFill>
            <p:spPr>
              <a:xfrm>
                <a:off x="4686300" y="5297397"/>
                <a:ext cx="1100341" cy="1532469"/>
              </a:xfrm>
              <a:prstGeom prst="rect">
                <a:avLst/>
              </a:prstGeom>
            </p:spPr>
          </p:pic>
        </mc:Fallback>
      </mc:AlternateContent>
    </p:spTree>
    <p:extLst>
      <p:ext uri="{BB962C8B-B14F-4D97-AF65-F5344CB8AC3E}">
        <p14:creationId xmlns:p14="http://schemas.microsoft.com/office/powerpoint/2010/main" val="338350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5579E7-A821-868B-E808-375139B97C47}"/>
              </a:ext>
            </a:extLst>
          </p:cNvPr>
          <p:cNvSpPr>
            <a:spLocks noGrp="1"/>
          </p:cNvSpPr>
          <p:nvPr>
            <p:ph type="subTitle" idx="1"/>
          </p:nvPr>
        </p:nvSpPr>
        <p:spPr>
          <a:xfrm>
            <a:off x="-6366163" y="3131893"/>
            <a:ext cx="2620500" cy="1112400"/>
          </a:xfrm>
        </p:spPr>
        <p:txBody>
          <a:bodyPr/>
          <a:lstStyle/>
          <a:p>
            <a:endParaRPr lang="en-US" dirty="0"/>
          </a:p>
        </p:txBody>
      </p:sp>
      <p:sp>
        <p:nvSpPr>
          <p:cNvPr id="4" name="Title 3">
            <a:extLst>
              <a:ext uri="{FF2B5EF4-FFF2-40B4-BE49-F238E27FC236}">
                <a16:creationId xmlns:a16="http://schemas.microsoft.com/office/drawing/2014/main" id="{DE3EF3FF-6607-87A8-2C7C-35DE9C74BEA2}"/>
              </a:ext>
            </a:extLst>
          </p:cNvPr>
          <p:cNvSpPr>
            <a:spLocks noGrp="1"/>
          </p:cNvSpPr>
          <p:nvPr>
            <p:ph type="ctrTitle" idx="2"/>
          </p:nvPr>
        </p:nvSpPr>
        <p:spPr>
          <a:xfrm>
            <a:off x="10682579" y="411675"/>
            <a:ext cx="1169996" cy="577800"/>
          </a:xfrm>
        </p:spPr>
        <p:txBody>
          <a:bodyPr/>
          <a:lstStyle/>
          <a:p>
            <a:endParaRPr lang="en-US" dirty="0"/>
          </a:p>
        </p:txBody>
      </p:sp>
      <p:sp>
        <p:nvSpPr>
          <p:cNvPr id="5" name="Subtitle 4">
            <a:extLst>
              <a:ext uri="{FF2B5EF4-FFF2-40B4-BE49-F238E27FC236}">
                <a16:creationId xmlns:a16="http://schemas.microsoft.com/office/drawing/2014/main" id="{1E45A6CF-30A1-BD75-FA12-6C4A6EB6F52B}"/>
              </a:ext>
            </a:extLst>
          </p:cNvPr>
          <p:cNvSpPr>
            <a:spLocks noGrp="1"/>
          </p:cNvSpPr>
          <p:nvPr>
            <p:ph type="subTitle" idx="3"/>
          </p:nvPr>
        </p:nvSpPr>
        <p:spPr>
          <a:xfrm>
            <a:off x="12257366" y="1806918"/>
            <a:ext cx="2737500" cy="1112400"/>
          </a:xfrm>
        </p:spPr>
        <p:txBody>
          <a:bodyPr/>
          <a:lstStyle/>
          <a:p>
            <a:endParaRPr lang="en-US"/>
          </a:p>
        </p:txBody>
      </p:sp>
      <p:sp>
        <p:nvSpPr>
          <p:cNvPr id="6" name="Title 5">
            <a:extLst>
              <a:ext uri="{FF2B5EF4-FFF2-40B4-BE49-F238E27FC236}">
                <a16:creationId xmlns:a16="http://schemas.microsoft.com/office/drawing/2014/main" id="{7CC37EA2-64F7-9220-41BF-B7EE5DBD0254}"/>
              </a:ext>
            </a:extLst>
          </p:cNvPr>
          <p:cNvSpPr>
            <a:spLocks noGrp="1"/>
          </p:cNvSpPr>
          <p:nvPr>
            <p:ph type="ctrTitle" idx="4"/>
          </p:nvPr>
        </p:nvSpPr>
        <p:spPr>
          <a:xfrm>
            <a:off x="-239594" y="-353274"/>
            <a:ext cx="2488194" cy="1177261"/>
          </a:xfrm>
        </p:spPr>
        <p:txBody>
          <a:bodyPr/>
          <a:lstStyle/>
          <a:p>
            <a:pPr algn="ctr"/>
            <a:r>
              <a:rPr lang="en-US" sz="3200" b="1" i="1" dirty="0">
                <a:solidFill>
                  <a:srgbClr val="00B0F0"/>
                </a:solidFill>
              </a:rPr>
              <a:t>learning</a:t>
            </a:r>
            <a:r>
              <a:rPr lang="en-US" sz="1800" b="1" i="1" dirty="0"/>
              <a:t> </a:t>
            </a:r>
            <a:endParaRPr lang="en-US" sz="1800" b="1" dirty="0"/>
          </a:p>
        </p:txBody>
      </p:sp>
      <p:grpSp>
        <p:nvGrpSpPr>
          <p:cNvPr id="20" name="Google Shape;8636;p54">
            <a:extLst>
              <a:ext uri="{FF2B5EF4-FFF2-40B4-BE49-F238E27FC236}">
                <a16:creationId xmlns:a16="http://schemas.microsoft.com/office/drawing/2014/main" id="{E93115BC-D170-C8E7-593B-366A6C620AD3}"/>
              </a:ext>
            </a:extLst>
          </p:cNvPr>
          <p:cNvGrpSpPr/>
          <p:nvPr/>
        </p:nvGrpSpPr>
        <p:grpSpPr>
          <a:xfrm>
            <a:off x="8484345" y="-570721"/>
            <a:ext cx="543963" cy="274999"/>
            <a:chOff x="834100" y="3642869"/>
            <a:chExt cx="1259483" cy="628426"/>
          </a:xfrm>
        </p:grpSpPr>
        <p:sp>
          <p:nvSpPr>
            <p:cNvPr id="21" name="Google Shape;8637;p54">
              <a:extLst>
                <a:ext uri="{FF2B5EF4-FFF2-40B4-BE49-F238E27FC236}">
                  <a16:creationId xmlns:a16="http://schemas.microsoft.com/office/drawing/2014/main" id="{BFEFB7AE-668C-2CA4-462D-D1BCD8A21BBF}"/>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8;p54">
              <a:extLst>
                <a:ext uri="{FF2B5EF4-FFF2-40B4-BE49-F238E27FC236}">
                  <a16:creationId xmlns:a16="http://schemas.microsoft.com/office/drawing/2014/main" id="{D04E2015-BEAE-CC61-4F3B-D9EB50D443B8}"/>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9;p54">
              <a:extLst>
                <a:ext uri="{FF2B5EF4-FFF2-40B4-BE49-F238E27FC236}">
                  <a16:creationId xmlns:a16="http://schemas.microsoft.com/office/drawing/2014/main" id="{1646D471-A492-D341-F748-928C888B406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40;p54">
              <a:extLst>
                <a:ext uri="{FF2B5EF4-FFF2-40B4-BE49-F238E27FC236}">
                  <a16:creationId xmlns:a16="http://schemas.microsoft.com/office/drawing/2014/main" id="{156A85A0-8EB8-4FDA-D1FA-9FDEB9D2B372}"/>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1;p54">
              <a:extLst>
                <a:ext uri="{FF2B5EF4-FFF2-40B4-BE49-F238E27FC236}">
                  <a16:creationId xmlns:a16="http://schemas.microsoft.com/office/drawing/2014/main" id="{2AB64B68-22CB-DE06-CD6A-C5DF8D816335}"/>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2;p54">
              <a:extLst>
                <a:ext uri="{FF2B5EF4-FFF2-40B4-BE49-F238E27FC236}">
                  <a16:creationId xmlns:a16="http://schemas.microsoft.com/office/drawing/2014/main" id="{04112D13-FDBE-5728-1D8E-573617F2362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3;p54">
              <a:extLst>
                <a:ext uri="{FF2B5EF4-FFF2-40B4-BE49-F238E27FC236}">
                  <a16:creationId xmlns:a16="http://schemas.microsoft.com/office/drawing/2014/main" id="{5D983F52-4ADF-749E-9C54-72E03D1FACE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4;p54">
              <a:extLst>
                <a:ext uri="{FF2B5EF4-FFF2-40B4-BE49-F238E27FC236}">
                  <a16:creationId xmlns:a16="http://schemas.microsoft.com/office/drawing/2014/main" id="{87F9450C-9A9A-B7F9-184B-0BBC2ABB056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5;p54">
              <a:extLst>
                <a:ext uri="{FF2B5EF4-FFF2-40B4-BE49-F238E27FC236}">
                  <a16:creationId xmlns:a16="http://schemas.microsoft.com/office/drawing/2014/main" id="{699C723E-D100-32CC-3AA0-5BAC7B8D2CA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6;p54">
              <a:extLst>
                <a:ext uri="{FF2B5EF4-FFF2-40B4-BE49-F238E27FC236}">
                  <a16:creationId xmlns:a16="http://schemas.microsoft.com/office/drawing/2014/main" id="{CB513A81-49D4-F956-461E-BB7C84F7B5F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7;p54">
              <a:extLst>
                <a:ext uri="{FF2B5EF4-FFF2-40B4-BE49-F238E27FC236}">
                  <a16:creationId xmlns:a16="http://schemas.microsoft.com/office/drawing/2014/main" id="{1B7F53EC-BB76-6BDF-E369-36446C398AE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8;p54">
              <a:extLst>
                <a:ext uri="{FF2B5EF4-FFF2-40B4-BE49-F238E27FC236}">
                  <a16:creationId xmlns:a16="http://schemas.microsoft.com/office/drawing/2014/main" id="{73CC63C2-E631-DD34-FAB9-6E2D2830681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9;p54">
              <a:extLst>
                <a:ext uri="{FF2B5EF4-FFF2-40B4-BE49-F238E27FC236}">
                  <a16:creationId xmlns:a16="http://schemas.microsoft.com/office/drawing/2014/main" id="{87FE5F0C-12ED-3219-F083-CC02080AED4C}"/>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0;p54">
              <a:extLst>
                <a:ext uri="{FF2B5EF4-FFF2-40B4-BE49-F238E27FC236}">
                  <a16:creationId xmlns:a16="http://schemas.microsoft.com/office/drawing/2014/main" id="{53698852-E47C-658E-977D-6B05C30C0A87}"/>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1;p54">
              <a:extLst>
                <a:ext uri="{FF2B5EF4-FFF2-40B4-BE49-F238E27FC236}">
                  <a16:creationId xmlns:a16="http://schemas.microsoft.com/office/drawing/2014/main" id="{AC04E959-CDFD-947D-09EF-D6CFAF3259D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2;p54">
              <a:extLst>
                <a:ext uri="{FF2B5EF4-FFF2-40B4-BE49-F238E27FC236}">
                  <a16:creationId xmlns:a16="http://schemas.microsoft.com/office/drawing/2014/main" id="{2361AD57-A844-EF8F-0BC8-CAE368C2348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53;p54">
              <a:extLst>
                <a:ext uri="{FF2B5EF4-FFF2-40B4-BE49-F238E27FC236}">
                  <a16:creationId xmlns:a16="http://schemas.microsoft.com/office/drawing/2014/main" id="{2050385B-10AC-79A2-1087-9C4DEED17A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4;p54">
              <a:extLst>
                <a:ext uri="{FF2B5EF4-FFF2-40B4-BE49-F238E27FC236}">
                  <a16:creationId xmlns:a16="http://schemas.microsoft.com/office/drawing/2014/main" id="{60EE60DE-D0A0-7B71-5EF3-E737909FC726}"/>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5;p54">
              <a:extLst>
                <a:ext uri="{FF2B5EF4-FFF2-40B4-BE49-F238E27FC236}">
                  <a16:creationId xmlns:a16="http://schemas.microsoft.com/office/drawing/2014/main" id="{FAC157CD-849C-DF4A-9FF0-021C07BC122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6;p54">
              <a:extLst>
                <a:ext uri="{FF2B5EF4-FFF2-40B4-BE49-F238E27FC236}">
                  <a16:creationId xmlns:a16="http://schemas.microsoft.com/office/drawing/2014/main" id="{36333F4A-3189-A384-4424-A73172501EA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7;p54">
              <a:extLst>
                <a:ext uri="{FF2B5EF4-FFF2-40B4-BE49-F238E27FC236}">
                  <a16:creationId xmlns:a16="http://schemas.microsoft.com/office/drawing/2014/main" id="{EE68C855-F3C7-AEC3-0525-9FC7AD00465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8;p54">
              <a:extLst>
                <a:ext uri="{FF2B5EF4-FFF2-40B4-BE49-F238E27FC236}">
                  <a16:creationId xmlns:a16="http://schemas.microsoft.com/office/drawing/2014/main" id="{3EA0B5C4-7A33-A8A3-070B-8E3794E8DE3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9;p54">
              <a:extLst>
                <a:ext uri="{FF2B5EF4-FFF2-40B4-BE49-F238E27FC236}">
                  <a16:creationId xmlns:a16="http://schemas.microsoft.com/office/drawing/2014/main" id="{D1B1583B-5B94-8FF3-0781-B8B13C8C9BA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0;p54">
              <a:extLst>
                <a:ext uri="{FF2B5EF4-FFF2-40B4-BE49-F238E27FC236}">
                  <a16:creationId xmlns:a16="http://schemas.microsoft.com/office/drawing/2014/main" id="{B77325DF-3DCF-D6FE-3212-DBE2BB29EE71}"/>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1;p54">
              <a:extLst>
                <a:ext uri="{FF2B5EF4-FFF2-40B4-BE49-F238E27FC236}">
                  <a16:creationId xmlns:a16="http://schemas.microsoft.com/office/drawing/2014/main" id="{73FD51D1-E4B8-CB21-9D64-CBDF1AF84A7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662;p54">
              <a:extLst>
                <a:ext uri="{FF2B5EF4-FFF2-40B4-BE49-F238E27FC236}">
                  <a16:creationId xmlns:a16="http://schemas.microsoft.com/office/drawing/2014/main" id="{4D838EDD-B40C-1739-9953-A61B65B58CDD}"/>
                </a:ext>
              </a:extLst>
            </p:cNvPr>
            <p:cNvGrpSpPr/>
            <p:nvPr/>
          </p:nvGrpSpPr>
          <p:grpSpPr>
            <a:xfrm>
              <a:off x="1360364" y="3847835"/>
              <a:ext cx="208119" cy="224359"/>
              <a:chOff x="1360769" y="3847100"/>
              <a:chExt cx="208119" cy="224359"/>
            </a:xfrm>
          </p:grpSpPr>
          <p:sp>
            <p:nvSpPr>
              <p:cNvPr id="61" name="Google Shape;8663;p54">
                <a:extLst>
                  <a:ext uri="{FF2B5EF4-FFF2-40B4-BE49-F238E27FC236}">
                    <a16:creationId xmlns:a16="http://schemas.microsoft.com/office/drawing/2014/main" id="{9E4C9E3B-6CCD-5034-CE86-27BE03B6EB3E}"/>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4;p54">
                <a:extLst>
                  <a:ext uri="{FF2B5EF4-FFF2-40B4-BE49-F238E27FC236}">
                    <a16:creationId xmlns:a16="http://schemas.microsoft.com/office/drawing/2014/main" id="{9F668E43-51C1-460A-6BAE-209F493E75D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5;p54">
                <a:extLst>
                  <a:ext uri="{FF2B5EF4-FFF2-40B4-BE49-F238E27FC236}">
                    <a16:creationId xmlns:a16="http://schemas.microsoft.com/office/drawing/2014/main" id="{614CF3C8-9DCF-A870-0856-24A0BBA9B65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6;p54">
                <a:extLst>
                  <a:ext uri="{FF2B5EF4-FFF2-40B4-BE49-F238E27FC236}">
                    <a16:creationId xmlns:a16="http://schemas.microsoft.com/office/drawing/2014/main" id="{2288CDE2-83A5-CF25-65BC-940A196EEB1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7;p54">
                <a:extLst>
                  <a:ext uri="{FF2B5EF4-FFF2-40B4-BE49-F238E27FC236}">
                    <a16:creationId xmlns:a16="http://schemas.microsoft.com/office/drawing/2014/main" id="{9F692520-8ADA-8EE5-228B-9869FD5E8A7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8;p54">
                <a:extLst>
                  <a:ext uri="{FF2B5EF4-FFF2-40B4-BE49-F238E27FC236}">
                    <a16:creationId xmlns:a16="http://schemas.microsoft.com/office/drawing/2014/main" id="{75D040D5-C474-81D6-E74E-876BE25F6EE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9;p54">
                <a:extLst>
                  <a:ext uri="{FF2B5EF4-FFF2-40B4-BE49-F238E27FC236}">
                    <a16:creationId xmlns:a16="http://schemas.microsoft.com/office/drawing/2014/main" id="{734B0B31-F6E8-3FB7-C1A9-2CF6A5EA2FB8}"/>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70;p54">
                <a:extLst>
                  <a:ext uri="{FF2B5EF4-FFF2-40B4-BE49-F238E27FC236}">
                    <a16:creationId xmlns:a16="http://schemas.microsoft.com/office/drawing/2014/main" id="{E4E5B317-6733-ED0E-B761-06CF6E4A7B4B}"/>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71;p54">
                <a:extLst>
                  <a:ext uri="{FF2B5EF4-FFF2-40B4-BE49-F238E27FC236}">
                    <a16:creationId xmlns:a16="http://schemas.microsoft.com/office/drawing/2014/main" id="{6EEC0B40-DE52-87F6-D51F-5E8B54FD099C}"/>
                  </a:ext>
                </a:extLst>
              </p:cNvPr>
              <p:cNvSpPr/>
              <p:nvPr/>
            </p:nvSpPr>
            <p:spPr>
              <a:xfrm>
                <a:off x="1397156" y="3942279"/>
                <a:ext cx="43067" cy="39646"/>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2;p54">
                <a:extLst>
                  <a:ext uri="{FF2B5EF4-FFF2-40B4-BE49-F238E27FC236}">
                    <a16:creationId xmlns:a16="http://schemas.microsoft.com/office/drawing/2014/main" id="{4298B321-20A3-ECBC-B6D9-EED0EC7E2B3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73;p54">
                <a:extLst>
                  <a:ext uri="{FF2B5EF4-FFF2-40B4-BE49-F238E27FC236}">
                    <a16:creationId xmlns:a16="http://schemas.microsoft.com/office/drawing/2014/main" id="{A8A39DE4-F6A1-BF0A-ABA9-AD69B4D6D584}"/>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74;p54">
                <a:extLst>
                  <a:ext uri="{FF2B5EF4-FFF2-40B4-BE49-F238E27FC236}">
                    <a16:creationId xmlns:a16="http://schemas.microsoft.com/office/drawing/2014/main" id="{D1B50DE8-9F3C-0114-9D07-6A82741C1FC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75;p54">
                <a:extLst>
                  <a:ext uri="{FF2B5EF4-FFF2-40B4-BE49-F238E27FC236}">
                    <a16:creationId xmlns:a16="http://schemas.microsoft.com/office/drawing/2014/main" id="{BA4EA1A8-56C6-4A41-4EEB-A2731083844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6;p54">
                <a:extLst>
                  <a:ext uri="{FF2B5EF4-FFF2-40B4-BE49-F238E27FC236}">
                    <a16:creationId xmlns:a16="http://schemas.microsoft.com/office/drawing/2014/main" id="{4D7145B7-4CF0-3C34-98BD-D143F5756B6B}"/>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77;p54">
                <a:extLst>
                  <a:ext uri="{FF2B5EF4-FFF2-40B4-BE49-F238E27FC236}">
                    <a16:creationId xmlns:a16="http://schemas.microsoft.com/office/drawing/2014/main" id="{D61F7CD6-EA93-4009-920A-C6C7AA0C6DB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8;p54">
                <a:extLst>
                  <a:ext uri="{FF2B5EF4-FFF2-40B4-BE49-F238E27FC236}">
                    <a16:creationId xmlns:a16="http://schemas.microsoft.com/office/drawing/2014/main" id="{F798AA94-F467-F89E-DA25-1FB27B609E9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79;p54">
                <a:extLst>
                  <a:ext uri="{FF2B5EF4-FFF2-40B4-BE49-F238E27FC236}">
                    <a16:creationId xmlns:a16="http://schemas.microsoft.com/office/drawing/2014/main" id="{DA5A35D6-4E0F-FBCD-7C8F-37EBC53B398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80;p54">
                <a:extLst>
                  <a:ext uri="{FF2B5EF4-FFF2-40B4-BE49-F238E27FC236}">
                    <a16:creationId xmlns:a16="http://schemas.microsoft.com/office/drawing/2014/main" id="{2940EB07-4D6C-FEAB-2DF7-3669912AB31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81;p54">
                <a:extLst>
                  <a:ext uri="{FF2B5EF4-FFF2-40B4-BE49-F238E27FC236}">
                    <a16:creationId xmlns:a16="http://schemas.microsoft.com/office/drawing/2014/main" id="{D91098C6-FA07-C090-C4E4-156FA9B3EF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82;p54">
                <a:extLst>
                  <a:ext uri="{FF2B5EF4-FFF2-40B4-BE49-F238E27FC236}">
                    <a16:creationId xmlns:a16="http://schemas.microsoft.com/office/drawing/2014/main" id="{82D3C78A-E906-F1FB-AA41-21AD9B439F9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8683;p54">
              <a:extLst>
                <a:ext uri="{FF2B5EF4-FFF2-40B4-BE49-F238E27FC236}">
                  <a16:creationId xmlns:a16="http://schemas.microsoft.com/office/drawing/2014/main" id="{808A518F-AFED-D067-732B-4DC9B72BC10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4;p54">
              <a:extLst>
                <a:ext uri="{FF2B5EF4-FFF2-40B4-BE49-F238E27FC236}">
                  <a16:creationId xmlns:a16="http://schemas.microsoft.com/office/drawing/2014/main" id="{C41B3A89-DE50-A29C-5E1E-EDEC684B8E6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5;p54">
              <a:extLst>
                <a:ext uri="{FF2B5EF4-FFF2-40B4-BE49-F238E27FC236}">
                  <a16:creationId xmlns:a16="http://schemas.microsoft.com/office/drawing/2014/main" id="{A258BCC7-1D2F-27E1-9CA5-87620B0DB1E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6;p54">
              <a:extLst>
                <a:ext uri="{FF2B5EF4-FFF2-40B4-BE49-F238E27FC236}">
                  <a16:creationId xmlns:a16="http://schemas.microsoft.com/office/drawing/2014/main" id="{B9D28CB6-3869-B5CC-77A3-6C9AD9137D7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87;p54">
              <a:extLst>
                <a:ext uri="{FF2B5EF4-FFF2-40B4-BE49-F238E27FC236}">
                  <a16:creationId xmlns:a16="http://schemas.microsoft.com/office/drawing/2014/main" id="{C7825A58-87FA-58D9-B9B9-F60BF593BC8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8;p54">
              <a:extLst>
                <a:ext uri="{FF2B5EF4-FFF2-40B4-BE49-F238E27FC236}">
                  <a16:creationId xmlns:a16="http://schemas.microsoft.com/office/drawing/2014/main" id="{43773DEB-7069-9B53-354E-17F7BDB36C79}"/>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9;p54">
              <a:extLst>
                <a:ext uri="{FF2B5EF4-FFF2-40B4-BE49-F238E27FC236}">
                  <a16:creationId xmlns:a16="http://schemas.microsoft.com/office/drawing/2014/main" id="{A68CA32B-FDCC-05FB-363D-2B81934CFE3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90;p54">
              <a:extLst>
                <a:ext uri="{FF2B5EF4-FFF2-40B4-BE49-F238E27FC236}">
                  <a16:creationId xmlns:a16="http://schemas.microsoft.com/office/drawing/2014/main" id="{4F60F064-8156-CEAC-70FA-D75A2247B799}"/>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91;p54">
              <a:extLst>
                <a:ext uri="{FF2B5EF4-FFF2-40B4-BE49-F238E27FC236}">
                  <a16:creationId xmlns:a16="http://schemas.microsoft.com/office/drawing/2014/main" id="{FDD56743-9624-ACF0-5D8C-362A0035BDC1}"/>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92;p54">
              <a:extLst>
                <a:ext uri="{FF2B5EF4-FFF2-40B4-BE49-F238E27FC236}">
                  <a16:creationId xmlns:a16="http://schemas.microsoft.com/office/drawing/2014/main" id="{7D41C0FD-D09B-6FBA-4B22-6A956A5B8B5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93;p54">
              <a:extLst>
                <a:ext uri="{FF2B5EF4-FFF2-40B4-BE49-F238E27FC236}">
                  <a16:creationId xmlns:a16="http://schemas.microsoft.com/office/drawing/2014/main" id="{AE2BBD65-AB3B-E8F2-B29E-21C132F82C4A}"/>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4;p54">
              <a:extLst>
                <a:ext uri="{FF2B5EF4-FFF2-40B4-BE49-F238E27FC236}">
                  <a16:creationId xmlns:a16="http://schemas.microsoft.com/office/drawing/2014/main" id="{107AE89D-D161-8D19-34F6-89F350C65066}"/>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95;p54">
              <a:extLst>
                <a:ext uri="{FF2B5EF4-FFF2-40B4-BE49-F238E27FC236}">
                  <a16:creationId xmlns:a16="http://schemas.microsoft.com/office/drawing/2014/main" id="{1433E802-1C50-93A0-439C-3821EE44D82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6;p54">
              <a:extLst>
                <a:ext uri="{FF2B5EF4-FFF2-40B4-BE49-F238E27FC236}">
                  <a16:creationId xmlns:a16="http://schemas.microsoft.com/office/drawing/2014/main" id="{B7203458-64FB-8306-424A-E098098F89A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Picture 81">
            <a:extLst>
              <a:ext uri="{FF2B5EF4-FFF2-40B4-BE49-F238E27FC236}">
                <a16:creationId xmlns:a16="http://schemas.microsoft.com/office/drawing/2014/main" id="{3419A48F-09E1-4EB2-005D-A4EDAD96B1B8}"/>
              </a:ext>
            </a:extLst>
          </p:cNvPr>
          <p:cNvPicPr>
            <a:picLocks noChangeAspect="1"/>
          </p:cNvPicPr>
          <p:nvPr/>
        </p:nvPicPr>
        <p:blipFill rotWithShape="1">
          <a:blip r:embed="rId2"/>
          <a:srcRect l="8378" t="114" r="26106" b="43264"/>
          <a:stretch/>
        </p:blipFill>
        <p:spPr>
          <a:xfrm>
            <a:off x="9685286" y="4226637"/>
            <a:ext cx="1445799" cy="702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C7971876-3C87-B8F1-4309-F2F2BD2044B6}"/>
              </a:ext>
            </a:extLst>
          </p:cNvPr>
          <p:cNvPicPr>
            <a:picLocks noChangeAspect="1"/>
          </p:cNvPicPr>
          <p:nvPr/>
        </p:nvPicPr>
        <p:blipFill>
          <a:blip r:embed="rId3"/>
          <a:stretch>
            <a:fillRect/>
          </a:stretch>
        </p:blipFill>
        <p:spPr>
          <a:xfrm>
            <a:off x="9446823" y="4129289"/>
            <a:ext cx="1486774" cy="7433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98" name="Google Shape;9308;p56">
            <a:extLst>
              <a:ext uri="{FF2B5EF4-FFF2-40B4-BE49-F238E27FC236}">
                <a16:creationId xmlns:a16="http://schemas.microsoft.com/office/drawing/2014/main" id="{33852387-2977-B894-7169-D79C75192DEE}"/>
              </a:ext>
            </a:extLst>
          </p:cNvPr>
          <p:cNvGrpSpPr/>
          <p:nvPr/>
        </p:nvGrpSpPr>
        <p:grpSpPr>
          <a:xfrm rot="12033159">
            <a:off x="2023622" y="3912896"/>
            <a:ext cx="1229221" cy="1230604"/>
            <a:chOff x="2559249" y="2069323"/>
            <a:chExt cx="685566" cy="685634"/>
          </a:xfrm>
        </p:grpSpPr>
        <p:sp>
          <p:nvSpPr>
            <p:cNvPr id="99" name="Google Shape;9309;p56">
              <a:extLst>
                <a:ext uri="{FF2B5EF4-FFF2-40B4-BE49-F238E27FC236}">
                  <a16:creationId xmlns:a16="http://schemas.microsoft.com/office/drawing/2014/main" id="{0C23898B-F667-BDE6-27F9-7CEA32F802D2}"/>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10;p56">
              <a:extLst>
                <a:ext uri="{FF2B5EF4-FFF2-40B4-BE49-F238E27FC236}">
                  <a16:creationId xmlns:a16="http://schemas.microsoft.com/office/drawing/2014/main" id="{6ABE8325-36A4-F7DE-6948-B572D77F98F2}"/>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11;p56">
              <a:extLst>
                <a:ext uri="{FF2B5EF4-FFF2-40B4-BE49-F238E27FC236}">
                  <a16:creationId xmlns:a16="http://schemas.microsoft.com/office/drawing/2014/main" id="{FA733DA7-2A0F-97F7-5DE9-329857B9AA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12;p56">
              <a:extLst>
                <a:ext uri="{FF2B5EF4-FFF2-40B4-BE49-F238E27FC236}">
                  <a16:creationId xmlns:a16="http://schemas.microsoft.com/office/drawing/2014/main" id="{CFCFAE9B-32BA-6754-FE24-8CF0F0E8E5A9}"/>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13;p56">
              <a:extLst>
                <a:ext uri="{FF2B5EF4-FFF2-40B4-BE49-F238E27FC236}">
                  <a16:creationId xmlns:a16="http://schemas.microsoft.com/office/drawing/2014/main" id="{6EC2FD13-B5AF-51B8-8960-18D4C404D500}"/>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14;p56">
              <a:extLst>
                <a:ext uri="{FF2B5EF4-FFF2-40B4-BE49-F238E27FC236}">
                  <a16:creationId xmlns:a16="http://schemas.microsoft.com/office/drawing/2014/main" id="{F5559628-5D12-55C0-C3EA-80813AF0901E}"/>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315;p56">
              <a:extLst>
                <a:ext uri="{FF2B5EF4-FFF2-40B4-BE49-F238E27FC236}">
                  <a16:creationId xmlns:a16="http://schemas.microsoft.com/office/drawing/2014/main" id="{1945854E-DA9E-69A4-5550-0AE837FBACA3}"/>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316;p56">
              <a:extLst>
                <a:ext uri="{FF2B5EF4-FFF2-40B4-BE49-F238E27FC236}">
                  <a16:creationId xmlns:a16="http://schemas.microsoft.com/office/drawing/2014/main" id="{CA0CB51A-CA40-E280-0E1B-73CC6EDD54EF}"/>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17;p56">
              <a:extLst>
                <a:ext uri="{FF2B5EF4-FFF2-40B4-BE49-F238E27FC236}">
                  <a16:creationId xmlns:a16="http://schemas.microsoft.com/office/drawing/2014/main" id="{9017FD2F-7846-E016-568B-113B150F8910}"/>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18;p56">
              <a:extLst>
                <a:ext uri="{FF2B5EF4-FFF2-40B4-BE49-F238E27FC236}">
                  <a16:creationId xmlns:a16="http://schemas.microsoft.com/office/drawing/2014/main" id="{102AEFF9-4464-0571-0DE5-C42298DBDA97}"/>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19;p56">
              <a:extLst>
                <a:ext uri="{FF2B5EF4-FFF2-40B4-BE49-F238E27FC236}">
                  <a16:creationId xmlns:a16="http://schemas.microsoft.com/office/drawing/2014/main" id="{25821F3B-65F0-F2A0-C90B-932057203D12}"/>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320;p56">
              <a:extLst>
                <a:ext uri="{FF2B5EF4-FFF2-40B4-BE49-F238E27FC236}">
                  <a16:creationId xmlns:a16="http://schemas.microsoft.com/office/drawing/2014/main" id="{49D3BFAB-89E0-761B-6315-6E0F0EEA9564}"/>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21;p56">
              <a:extLst>
                <a:ext uri="{FF2B5EF4-FFF2-40B4-BE49-F238E27FC236}">
                  <a16:creationId xmlns:a16="http://schemas.microsoft.com/office/drawing/2014/main" id="{3D194FE6-4CB5-2DF3-1766-53E656EE35CB}"/>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7">
            <a:extLst>
              <a:ext uri="{FF2B5EF4-FFF2-40B4-BE49-F238E27FC236}">
                <a16:creationId xmlns:a16="http://schemas.microsoft.com/office/drawing/2014/main" id="{246A52AC-5E10-4C5A-9C85-643A0F929CC0}"/>
              </a:ext>
            </a:extLst>
          </p:cNvPr>
          <p:cNvSpPr>
            <a:spLocks noGrp="1"/>
          </p:cNvSpPr>
          <p:nvPr>
            <p:ph type="ctrTitle"/>
          </p:nvPr>
        </p:nvSpPr>
        <p:spPr>
          <a:xfrm>
            <a:off x="-3521375" y="2011607"/>
            <a:ext cx="982200" cy="577800"/>
          </a:xfrm>
        </p:spPr>
        <p:txBody>
          <a:bodyPr/>
          <a:lstStyle/>
          <a:p>
            <a:endParaRPr lang="en-US"/>
          </a:p>
        </p:txBody>
      </p:sp>
      <p:pic>
        <p:nvPicPr>
          <p:cNvPr id="9" name="Picture 2" descr="11,210 Statistics Formulas Images, Stock Photos &amp; Vectors | Shutterstock">
            <a:extLst>
              <a:ext uri="{FF2B5EF4-FFF2-40B4-BE49-F238E27FC236}">
                <a16:creationId xmlns:a16="http://schemas.microsoft.com/office/drawing/2014/main" id="{481D2396-93CB-9617-1021-436912C7A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8" r="1776" b="8124"/>
          <a:stretch/>
        </p:blipFill>
        <p:spPr bwMode="auto">
          <a:xfrm>
            <a:off x="5427042" y="787981"/>
            <a:ext cx="3057303" cy="30250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B518FC0-8BB1-447D-334C-9C51F2A75901}"/>
              </a:ext>
            </a:extLst>
          </p:cNvPr>
          <p:cNvSpPr txBox="1"/>
          <p:nvPr/>
        </p:nvSpPr>
        <p:spPr>
          <a:xfrm>
            <a:off x="1004503" y="1132678"/>
            <a:ext cx="4116797" cy="2317375"/>
          </a:xfrm>
          <a:prstGeom prst="rect">
            <a:avLst/>
          </a:prstGeom>
          <a:noFill/>
        </p:spPr>
        <p:txBody>
          <a:bodyPr wrap="square">
            <a:spAutoFit/>
          </a:bodyPr>
          <a:lstStyle/>
          <a:p>
            <a:r>
              <a:rPr lang="en-US" sz="4800" b="1" i="1" dirty="0">
                <a:solidFill>
                  <a:schemeClr val="bg1"/>
                </a:solidFill>
                <a:latin typeface="Share Tech"/>
                <a:sym typeface="Share Tech"/>
              </a:rPr>
              <a:t>Statistics behind </a:t>
            </a:r>
            <a:r>
              <a:rPr lang="en-US" sz="4800" b="1" i="1" dirty="0" err="1">
                <a:solidFill>
                  <a:schemeClr val="bg1"/>
                </a:solidFill>
                <a:latin typeface="Share Tech"/>
                <a:sym typeface="Share Tech"/>
              </a:rPr>
              <a:t>Ml</a:t>
            </a:r>
            <a:r>
              <a:rPr lang="en-US" sz="4800" b="1" i="1" dirty="0">
                <a:solidFill>
                  <a:schemeClr val="bg1"/>
                </a:solidFill>
                <a:latin typeface="Share Tech"/>
                <a:sym typeface="Share Tech"/>
              </a:rPr>
              <a:t> models</a:t>
            </a:r>
            <a:endParaRPr lang="en-US" dirty="0">
              <a:solidFill>
                <a:schemeClr val="bg1"/>
              </a:solidFill>
            </a:endParaRPr>
          </a:p>
        </p:txBody>
      </p:sp>
      <p:sp>
        <p:nvSpPr>
          <p:cNvPr id="11" name="TextBox 10">
            <a:extLst>
              <a:ext uri="{FF2B5EF4-FFF2-40B4-BE49-F238E27FC236}">
                <a16:creationId xmlns:a16="http://schemas.microsoft.com/office/drawing/2014/main" id="{4ABA398B-4446-4B4B-BF41-769F62DDA675}"/>
              </a:ext>
            </a:extLst>
          </p:cNvPr>
          <p:cNvSpPr txBox="1"/>
          <p:nvPr/>
        </p:nvSpPr>
        <p:spPr>
          <a:xfrm>
            <a:off x="-4350640" y="1391419"/>
            <a:ext cx="4056497" cy="830997"/>
          </a:xfrm>
          <a:prstGeom prst="rect">
            <a:avLst/>
          </a:prstGeom>
          <a:noFill/>
        </p:spPr>
        <p:txBody>
          <a:bodyPr wrap="square">
            <a:spAutoFit/>
          </a:bodyPr>
          <a:lstStyle/>
          <a:p>
            <a:r>
              <a:rPr lang="en-US" sz="4800" b="1" i="1" dirty="0">
                <a:solidFill>
                  <a:schemeClr val="bg1"/>
                </a:solidFill>
                <a:latin typeface="Share Tech"/>
                <a:sym typeface="Share Tech"/>
              </a:rPr>
              <a:t>Communication</a:t>
            </a:r>
            <a:endParaRPr lang="en-US" dirty="0">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Meeting">
                <a:extLst>
                  <a:ext uri="{FF2B5EF4-FFF2-40B4-BE49-F238E27FC236}">
                    <a16:creationId xmlns:a16="http://schemas.microsoft.com/office/drawing/2014/main" id="{0E17D95D-8DA0-6A4D-9156-CCC48FD1C287}"/>
                  </a:ext>
                </a:extLst>
              </p:cNvPr>
              <p:cNvGraphicFramePr>
                <a:graphicFrameLocks noChangeAspect="1"/>
              </p:cNvGraphicFramePr>
              <p:nvPr>
                <p:extLst>
                  <p:ext uri="{D42A27DB-BD31-4B8C-83A1-F6EECF244321}">
                    <p14:modId xmlns:p14="http://schemas.microsoft.com/office/powerpoint/2010/main" val="2178980899"/>
                  </p:ext>
                </p:extLst>
              </p:nvPr>
            </p:nvGraphicFramePr>
            <p:xfrm>
              <a:off x="5929686" y="-268445"/>
              <a:ext cx="2052014" cy="270232"/>
            </p:xfrm>
            <a:graphic>
              <a:graphicData uri="http://schemas.microsoft.com/office/drawing/2017/model3d">
                <am3d:model3d r:embed="rId5">
                  <am3d:spPr>
                    <a:xfrm>
                      <a:off x="0" y="0"/>
                      <a:ext cx="2052014" cy="270232"/>
                    </a:xfrm>
                    <a:prstGeom prst="rect">
                      <a:avLst/>
                    </a:prstGeom>
                  </am3d:spPr>
                  <am3d:camera>
                    <am3d:pos x="0" y="0" z="65844652"/>
                    <am3d:up dx="0" dy="36000000" dz="0"/>
                    <am3d:lookAt x="0" y="0" z="0"/>
                    <am3d:perspective fov="2700000"/>
                  </am3d:camera>
                  <am3d:trans>
                    <am3d:meterPerModelUnit n="42584" d="1000000"/>
                    <am3d:preTrans dx="0" dy="-3993846" dz="0"/>
                    <am3d:scale>
                      <am3d:sx n="1000000" d="1000000"/>
                      <am3d:sy n="1000000" d="1000000"/>
                      <am3d:sz n="1000000" d="1000000"/>
                    </am3d:scale>
                    <am3d:rot ax="118080" ay="932393" az="31647"/>
                    <am3d:postTrans dx="0" dy="0" dz="0"/>
                  </am3d:trans>
                  <am3d:raster rName="Office3DRenderer" rVer="16.0.8326">
                    <am3d:blip r:embed="rId6"/>
                  </am3d:raster>
                  <am3d:objViewport viewportSz="10965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Meeting">
                <a:extLst>
                  <a:ext uri="{FF2B5EF4-FFF2-40B4-BE49-F238E27FC236}">
                    <a16:creationId xmlns:a16="http://schemas.microsoft.com/office/drawing/2014/main" id="{0E17D95D-8DA0-6A4D-9156-CCC48FD1C287}"/>
                  </a:ext>
                </a:extLst>
              </p:cNvPr>
              <p:cNvPicPr>
                <a:picLocks noGrp="1" noRot="1" noChangeAspect="1" noMove="1" noResize="1" noEditPoints="1" noAdjustHandles="1" noChangeArrowheads="1" noChangeShapeType="1" noCrop="1"/>
              </p:cNvPicPr>
              <p:nvPr/>
            </p:nvPicPr>
            <p:blipFill>
              <a:blip r:embed="rId6"/>
              <a:stretch>
                <a:fillRect/>
              </a:stretch>
            </p:blipFill>
            <p:spPr>
              <a:xfrm>
                <a:off x="5929686" y="-268445"/>
                <a:ext cx="2052014" cy="2702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Sigma">
                <a:extLst>
                  <a:ext uri="{FF2B5EF4-FFF2-40B4-BE49-F238E27FC236}">
                    <a16:creationId xmlns:a16="http://schemas.microsoft.com/office/drawing/2014/main" id="{A1222163-CC38-F89C-4D39-58DA74415C4D}"/>
                  </a:ext>
                </a:extLst>
              </p:cNvPr>
              <p:cNvGraphicFramePr>
                <a:graphicFrameLocks noChangeAspect="1"/>
              </p:cNvGraphicFramePr>
              <p:nvPr>
                <p:extLst>
                  <p:ext uri="{D42A27DB-BD31-4B8C-83A1-F6EECF244321}">
                    <p14:modId xmlns:p14="http://schemas.microsoft.com/office/powerpoint/2010/main" val="2335813724"/>
                  </p:ext>
                </p:extLst>
              </p:nvPr>
            </p:nvGraphicFramePr>
            <p:xfrm>
              <a:off x="4045473" y="-801600"/>
              <a:ext cx="1770109" cy="2813207"/>
            </p:xfrm>
            <a:graphic>
              <a:graphicData uri="http://schemas.microsoft.com/office/drawing/2017/model3d">
                <am3d:model3d r:embed="rId7">
                  <am3d:spPr>
                    <a:xfrm>
                      <a:off x="0" y="0"/>
                      <a:ext cx="1770109" cy="2813207"/>
                    </a:xfrm>
                    <a:prstGeom prst="rect">
                      <a:avLst/>
                    </a:prstGeom>
                  </am3d:spPr>
                  <am3d:camera>
                    <am3d:pos x="0" y="0" z="59938496"/>
                    <am3d:up dx="0" dy="36000000" dz="0"/>
                    <am3d:lookAt x="0" y="0" z="0"/>
                    <am3d:perspective fov="2700000"/>
                  </am3d:camera>
                  <am3d:trans>
                    <am3d:meterPerModelUnit n="3063641" d="1000000"/>
                    <am3d:preTrans dx="5" dy="-18000000" dz="1222"/>
                    <am3d:scale>
                      <am3d:sx n="1000000" d="1000000"/>
                      <am3d:sy n="1000000" d="1000000"/>
                      <am3d:sz n="1000000" d="1000000"/>
                    </am3d:scale>
                    <am3d:rot ax="772881" ay="2095545" az="447561"/>
                    <am3d:postTrans dx="0" dy="0" dz="0"/>
                  </am3d:trans>
                  <am3d:raster rName="Office3DRenderer" rVer="16.0.8326">
                    <am3d:blip r:embed="rId8"/>
                  </am3d:raster>
                  <am3d:objViewport viewportSz="32547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igma">
                <a:extLst>
                  <a:ext uri="{FF2B5EF4-FFF2-40B4-BE49-F238E27FC236}">
                    <a16:creationId xmlns:a16="http://schemas.microsoft.com/office/drawing/2014/main" id="{A1222163-CC38-F89C-4D39-58DA74415C4D}"/>
                  </a:ext>
                </a:extLst>
              </p:cNvPr>
              <p:cNvPicPr>
                <a:picLocks noGrp="1" noRot="1" noChangeAspect="1" noMove="1" noResize="1" noEditPoints="1" noAdjustHandles="1" noChangeArrowheads="1" noChangeShapeType="1" noCrop="1"/>
              </p:cNvPicPr>
              <p:nvPr/>
            </p:nvPicPr>
            <p:blipFill>
              <a:blip r:embed="rId8"/>
              <a:stretch>
                <a:fillRect/>
              </a:stretch>
            </p:blipFill>
            <p:spPr>
              <a:xfrm>
                <a:off x="4045473" y="-801600"/>
                <a:ext cx="1770109" cy="2813207"/>
              </a:xfrm>
              <a:prstGeom prst="rect">
                <a:avLst/>
              </a:prstGeom>
            </p:spPr>
          </p:pic>
        </mc:Fallback>
      </mc:AlternateContent>
    </p:spTree>
    <p:extLst>
      <p:ext uri="{BB962C8B-B14F-4D97-AF65-F5344CB8AC3E}">
        <p14:creationId xmlns:p14="http://schemas.microsoft.com/office/powerpoint/2010/main" val="8511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5579E7-A821-868B-E808-375139B97C47}"/>
              </a:ext>
            </a:extLst>
          </p:cNvPr>
          <p:cNvSpPr>
            <a:spLocks noGrp="1"/>
          </p:cNvSpPr>
          <p:nvPr>
            <p:ph type="subTitle" idx="1"/>
          </p:nvPr>
        </p:nvSpPr>
        <p:spPr>
          <a:xfrm>
            <a:off x="-6366163" y="3131893"/>
            <a:ext cx="2620500" cy="1112400"/>
          </a:xfrm>
        </p:spPr>
        <p:txBody>
          <a:bodyPr/>
          <a:lstStyle/>
          <a:p>
            <a:endParaRPr lang="en-US" dirty="0"/>
          </a:p>
        </p:txBody>
      </p:sp>
      <p:sp>
        <p:nvSpPr>
          <p:cNvPr id="4" name="Title 3">
            <a:extLst>
              <a:ext uri="{FF2B5EF4-FFF2-40B4-BE49-F238E27FC236}">
                <a16:creationId xmlns:a16="http://schemas.microsoft.com/office/drawing/2014/main" id="{DE3EF3FF-6607-87A8-2C7C-35DE9C74BEA2}"/>
              </a:ext>
            </a:extLst>
          </p:cNvPr>
          <p:cNvSpPr>
            <a:spLocks noGrp="1"/>
          </p:cNvSpPr>
          <p:nvPr>
            <p:ph type="ctrTitle" idx="2"/>
          </p:nvPr>
        </p:nvSpPr>
        <p:spPr>
          <a:xfrm>
            <a:off x="10682579" y="411675"/>
            <a:ext cx="1169996" cy="577800"/>
          </a:xfrm>
        </p:spPr>
        <p:txBody>
          <a:bodyPr/>
          <a:lstStyle/>
          <a:p>
            <a:endParaRPr lang="en-US" dirty="0"/>
          </a:p>
        </p:txBody>
      </p:sp>
      <p:sp>
        <p:nvSpPr>
          <p:cNvPr id="5" name="Subtitle 4">
            <a:extLst>
              <a:ext uri="{FF2B5EF4-FFF2-40B4-BE49-F238E27FC236}">
                <a16:creationId xmlns:a16="http://schemas.microsoft.com/office/drawing/2014/main" id="{1E45A6CF-30A1-BD75-FA12-6C4A6EB6F52B}"/>
              </a:ext>
            </a:extLst>
          </p:cNvPr>
          <p:cNvSpPr>
            <a:spLocks noGrp="1"/>
          </p:cNvSpPr>
          <p:nvPr>
            <p:ph type="subTitle" idx="3"/>
          </p:nvPr>
        </p:nvSpPr>
        <p:spPr>
          <a:xfrm>
            <a:off x="12257366" y="1806918"/>
            <a:ext cx="2737500" cy="1112400"/>
          </a:xfrm>
        </p:spPr>
        <p:txBody>
          <a:bodyPr/>
          <a:lstStyle/>
          <a:p>
            <a:endParaRPr lang="en-US"/>
          </a:p>
        </p:txBody>
      </p:sp>
      <p:sp>
        <p:nvSpPr>
          <p:cNvPr id="6" name="Title 5">
            <a:extLst>
              <a:ext uri="{FF2B5EF4-FFF2-40B4-BE49-F238E27FC236}">
                <a16:creationId xmlns:a16="http://schemas.microsoft.com/office/drawing/2014/main" id="{7CC37EA2-64F7-9220-41BF-B7EE5DBD0254}"/>
              </a:ext>
            </a:extLst>
          </p:cNvPr>
          <p:cNvSpPr>
            <a:spLocks noGrp="1"/>
          </p:cNvSpPr>
          <p:nvPr>
            <p:ph type="ctrTitle" idx="4"/>
          </p:nvPr>
        </p:nvSpPr>
        <p:spPr>
          <a:xfrm>
            <a:off x="-239594" y="-353274"/>
            <a:ext cx="2488194" cy="1177261"/>
          </a:xfrm>
        </p:spPr>
        <p:txBody>
          <a:bodyPr/>
          <a:lstStyle/>
          <a:p>
            <a:pPr algn="ctr"/>
            <a:r>
              <a:rPr lang="en-US" sz="3200" b="1" i="1" dirty="0">
                <a:solidFill>
                  <a:srgbClr val="00B0F0"/>
                </a:solidFill>
              </a:rPr>
              <a:t>learning</a:t>
            </a:r>
            <a:r>
              <a:rPr lang="en-US" sz="1800" b="1" i="1" dirty="0"/>
              <a:t> </a:t>
            </a:r>
            <a:endParaRPr lang="en-US" sz="1800" b="1" dirty="0"/>
          </a:p>
        </p:txBody>
      </p:sp>
      <p:grpSp>
        <p:nvGrpSpPr>
          <p:cNvPr id="20" name="Google Shape;8636;p54">
            <a:extLst>
              <a:ext uri="{FF2B5EF4-FFF2-40B4-BE49-F238E27FC236}">
                <a16:creationId xmlns:a16="http://schemas.microsoft.com/office/drawing/2014/main" id="{E93115BC-D170-C8E7-593B-366A6C620AD3}"/>
              </a:ext>
            </a:extLst>
          </p:cNvPr>
          <p:cNvGrpSpPr/>
          <p:nvPr/>
        </p:nvGrpSpPr>
        <p:grpSpPr>
          <a:xfrm>
            <a:off x="8484345" y="-570721"/>
            <a:ext cx="543963" cy="274999"/>
            <a:chOff x="834100" y="3642869"/>
            <a:chExt cx="1259483" cy="628426"/>
          </a:xfrm>
        </p:grpSpPr>
        <p:sp>
          <p:nvSpPr>
            <p:cNvPr id="21" name="Google Shape;8637;p54">
              <a:extLst>
                <a:ext uri="{FF2B5EF4-FFF2-40B4-BE49-F238E27FC236}">
                  <a16:creationId xmlns:a16="http://schemas.microsoft.com/office/drawing/2014/main" id="{BFEFB7AE-668C-2CA4-462D-D1BCD8A21BBF}"/>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8;p54">
              <a:extLst>
                <a:ext uri="{FF2B5EF4-FFF2-40B4-BE49-F238E27FC236}">
                  <a16:creationId xmlns:a16="http://schemas.microsoft.com/office/drawing/2014/main" id="{D04E2015-BEAE-CC61-4F3B-D9EB50D443B8}"/>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9;p54">
              <a:extLst>
                <a:ext uri="{FF2B5EF4-FFF2-40B4-BE49-F238E27FC236}">
                  <a16:creationId xmlns:a16="http://schemas.microsoft.com/office/drawing/2014/main" id="{1646D471-A492-D341-F748-928C888B406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40;p54">
              <a:extLst>
                <a:ext uri="{FF2B5EF4-FFF2-40B4-BE49-F238E27FC236}">
                  <a16:creationId xmlns:a16="http://schemas.microsoft.com/office/drawing/2014/main" id="{156A85A0-8EB8-4FDA-D1FA-9FDEB9D2B372}"/>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1;p54">
              <a:extLst>
                <a:ext uri="{FF2B5EF4-FFF2-40B4-BE49-F238E27FC236}">
                  <a16:creationId xmlns:a16="http://schemas.microsoft.com/office/drawing/2014/main" id="{2AB64B68-22CB-DE06-CD6A-C5DF8D816335}"/>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2;p54">
              <a:extLst>
                <a:ext uri="{FF2B5EF4-FFF2-40B4-BE49-F238E27FC236}">
                  <a16:creationId xmlns:a16="http://schemas.microsoft.com/office/drawing/2014/main" id="{04112D13-FDBE-5728-1D8E-573617F2362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3;p54">
              <a:extLst>
                <a:ext uri="{FF2B5EF4-FFF2-40B4-BE49-F238E27FC236}">
                  <a16:creationId xmlns:a16="http://schemas.microsoft.com/office/drawing/2014/main" id="{5D983F52-4ADF-749E-9C54-72E03D1FACE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4;p54">
              <a:extLst>
                <a:ext uri="{FF2B5EF4-FFF2-40B4-BE49-F238E27FC236}">
                  <a16:creationId xmlns:a16="http://schemas.microsoft.com/office/drawing/2014/main" id="{87F9450C-9A9A-B7F9-184B-0BBC2ABB056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5;p54">
              <a:extLst>
                <a:ext uri="{FF2B5EF4-FFF2-40B4-BE49-F238E27FC236}">
                  <a16:creationId xmlns:a16="http://schemas.microsoft.com/office/drawing/2014/main" id="{699C723E-D100-32CC-3AA0-5BAC7B8D2CA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6;p54">
              <a:extLst>
                <a:ext uri="{FF2B5EF4-FFF2-40B4-BE49-F238E27FC236}">
                  <a16:creationId xmlns:a16="http://schemas.microsoft.com/office/drawing/2014/main" id="{CB513A81-49D4-F956-461E-BB7C84F7B5F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7;p54">
              <a:extLst>
                <a:ext uri="{FF2B5EF4-FFF2-40B4-BE49-F238E27FC236}">
                  <a16:creationId xmlns:a16="http://schemas.microsoft.com/office/drawing/2014/main" id="{1B7F53EC-BB76-6BDF-E369-36446C398AE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8;p54">
              <a:extLst>
                <a:ext uri="{FF2B5EF4-FFF2-40B4-BE49-F238E27FC236}">
                  <a16:creationId xmlns:a16="http://schemas.microsoft.com/office/drawing/2014/main" id="{73CC63C2-E631-DD34-FAB9-6E2D2830681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9;p54">
              <a:extLst>
                <a:ext uri="{FF2B5EF4-FFF2-40B4-BE49-F238E27FC236}">
                  <a16:creationId xmlns:a16="http://schemas.microsoft.com/office/drawing/2014/main" id="{87FE5F0C-12ED-3219-F083-CC02080AED4C}"/>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0;p54">
              <a:extLst>
                <a:ext uri="{FF2B5EF4-FFF2-40B4-BE49-F238E27FC236}">
                  <a16:creationId xmlns:a16="http://schemas.microsoft.com/office/drawing/2014/main" id="{53698852-E47C-658E-977D-6B05C30C0A87}"/>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1;p54">
              <a:extLst>
                <a:ext uri="{FF2B5EF4-FFF2-40B4-BE49-F238E27FC236}">
                  <a16:creationId xmlns:a16="http://schemas.microsoft.com/office/drawing/2014/main" id="{AC04E959-CDFD-947D-09EF-D6CFAF3259D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2;p54">
              <a:extLst>
                <a:ext uri="{FF2B5EF4-FFF2-40B4-BE49-F238E27FC236}">
                  <a16:creationId xmlns:a16="http://schemas.microsoft.com/office/drawing/2014/main" id="{2361AD57-A844-EF8F-0BC8-CAE368C2348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53;p54">
              <a:extLst>
                <a:ext uri="{FF2B5EF4-FFF2-40B4-BE49-F238E27FC236}">
                  <a16:creationId xmlns:a16="http://schemas.microsoft.com/office/drawing/2014/main" id="{2050385B-10AC-79A2-1087-9C4DEED17A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4;p54">
              <a:extLst>
                <a:ext uri="{FF2B5EF4-FFF2-40B4-BE49-F238E27FC236}">
                  <a16:creationId xmlns:a16="http://schemas.microsoft.com/office/drawing/2014/main" id="{60EE60DE-D0A0-7B71-5EF3-E737909FC726}"/>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5;p54">
              <a:extLst>
                <a:ext uri="{FF2B5EF4-FFF2-40B4-BE49-F238E27FC236}">
                  <a16:creationId xmlns:a16="http://schemas.microsoft.com/office/drawing/2014/main" id="{FAC157CD-849C-DF4A-9FF0-021C07BC122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6;p54">
              <a:extLst>
                <a:ext uri="{FF2B5EF4-FFF2-40B4-BE49-F238E27FC236}">
                  <a16:creationId xmlns:a16="http://schemas.microsoft.com/office/drawing/2014/main" id="{36333F4A-3189-A384-4424-A73172501EA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7;p54">
              <a:extLst>
                <a:ext uri="{FF2B5EF4-FFF2-40B4-BE49-F238E27FC236}">
                  <a16:creationId xmlns:a16="http://schemas.microsoft.com/office/drawing/2014/main" id="{EE68C855-F3C7-AEC3-0525-9FC7AD00465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8;p54">
              <a:extLst>
                <a:ext uri="{FF2B5EF4-FFF2-40B4-BE49-F238E27FC236}">
                  <a16:creationId xmlns:a16="http://schemas.microsoft.com/office/drawing/2014/main" id="{3EA0B5C4-7A33-A8A3-070B-8E3794E8DE3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9;p54">
              <a:extLst>
                <a:ext uri="{FF2B5EF4-FFF2-40B4-BE49-F238E27FC236}">
                  <a16:creationId xmlns:a16="http://schemas.microsoft.com/office/drawing/2014/main" id="{D1B1583B-5B94-8FF3-0781-B8B13C8C9BA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0;p54">
              <a:extLst>
                <a:ext uri="{FF2B5EF4-FFF2-40B4-BE49-F238E27FC236}">
                  <a16:creationId xmlns:a16="http://schemas.microsoft.com/office/drawing/2014/main" id="{B77325DF-3DCF-D6FE-3212-DBE2BB29EE71}"/>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1;p54">
              <a:extLst>
                <a:ext uri="{FF2B5EF4-FFF2-40B4-BE49-F238E27FC236}">
                  <a16:creationId xmlns:a16="http://schemas.microsoft.com/office/drawing/2014/main" id="{73FD51D1-E4B8-CB21-9D64-CBDF1AF84A7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662;p54">
              <a:extLst>
                <a:ext uri="{FF2B5EF4-FFF2-40B4-BE49-F238E27FC236}">
                  <a16:creationId xmlns:a16="http://schemas.microsoft.com/office/drawing/2014/main" id="{4D838EDD-B40C-1739-9953-A61B65B58CDD}"/>
                </a:ext>
              </a:extLst>
            </p:cNvPr>
            <p:cNvGrpSpPr/>
            <p:nvPr/>
          </p:nvGrpSpPr>
          <p:grpSpPr>
            <a:xfrm>
              <a:off x="1360364" y="3847835"/>
              <a:ext cx="208119" cy="224359"/>
              <a:chOff x="1360769" y="3847100"/>
              <a:chExt cx="208119" cy="224359"/>
            </a:xfrm>
          </p:grpSpPr>
          <p:sp>
            <p:nvSpPr>
              <p:cNvPr id="61" name="Google Shape;8663;p54">
                <a:extLst>
                  <a:ext uri="{FF2B5EF4-FFF2-40B4-BE49-F238E27FC236}">
                    <a16:creationId xmlns:a16="http://schemas.microsoft.com/office/drawing/2014/main" id="{9E4C9E3B-6CCD-5034-CE86-27BE03B6EB3E}"/>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4;p54">
                <a:extLst>
                  <a:ext uri="{FF2B5EF4-FFF2-40B4-BE49-F238E27FC236}">
                    <a16:creationId xmlns:a16="http://schemas.microsoft.com/office/drawing/2014/main" id="{9F668E43-51C1-460A-6BAE-209F493E75D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5;p54">
                <a:extLst>
                  <a:ext uri="{FF2B5EF4-FFF2-40B4-BE49-F238E27FC236}">
                    <a16:creationId xmlns:a16="http://schemas.microsoft.com/office/drawing/2014/main" id="{614CF3C8-9DCF-A870-0856-24A0BBA9B65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6;p54">
                <a:extLst>
                  <a:ext uri="{FF2B5EF4-FFF2-40B4-BE49-F238E27FC236}">
                    <a16:creationId xmlns:a16="http://schemas.microsoft.com/office/drawing/2014/main" id="{2288CDE2-83A5-CF25-65BC-940A196EEB1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7;p54">
                <a:extLst>
                  <a:ext uri="{FF2B5EF4-FFF2-40B4-BE49-F238E27FC236}">
                    <a16:creationId xmlns:a16="http://schemas.microsoft.com/office/drawing/2014/main" id="{9F692520-8ADA-8EE5-228B-9869FD5E8A7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8;p54">
                <a:extLst>
                  <a:ext uri="{FF2B5EF4-FFF2-40B4-BE49-F238E27FC236}">
                    <a16:creationId xmlns:a16="http://schemas.microsoft.com/office/drawing/2014/main" id="{75D040D5-C474-81D6-E74E-876BE25F6EE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9;p54">
                <a:extLst>
                  <a:ext uri="{FF2B5EF4-FFF2-40B4-BE49-F238E27FC236}">
                    <a16:creationId xmlns:a16="http://schemas.microsoft.com/office/drawing/2014/main" id="{734B0B31-F6E8-3FB7-C1A9-2CF6A5EA2FB8}"/>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70;p54">
                <a:extLst>
                  <a:ext uri="{FF2B5EF4-FFF2-40B4-BE49-F238E27FC236}">
                    <a16:creationId xmlns:a16="http://schemas.microsoft.com/office/drawing/2014/main" id="{E4E5B317-6733-ED0E-B761-06CF6E4A7B4B}"/>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71;p54">
                <a:extLst>
                  <a:ext uri="{FF2B5EF4-FFF2-40B4-BE49-F238E27FC236}">
                    <a16:creationId xmlns:a16="http://schemas.microsoft.com/office/drawing/2014/main" id="{6EEC0B40-DE52-87F6-D51F-5E8B54FD099C}"/>
                  </a:ext>
                </a:extLst>
              </p:cNvPr>
              <p:cNvSpPr/>
              <p:nvPr/>
            </p:nvSpPr>
            <p:spPr>
              <a:xfrm>
                <a:off x="1397156" y="3942279"/>
                <a:ext cx="43067" cy="39646"/>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2;p54">
                <a:extLst>
                  <a:ext uri="{FF2B5EF4-FFF2-40B4-BE49-F238E27FC236}">
                    <a16:creationId xmlns:a16="http://schemas.microsoft.com/office/drawing/2014/main" id="{4298B321-20A3-ECBC-B6D9-EED0EC7E2B3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73;p54">
                <a:extLst>
                  <a:ext uri="{FF2B5EF4-FFF2-40B4-BE49-F238E27FC236}">
                    <a16:creationId xmlns:a16="http://schemas.microsoft.com/office/drawing/2014/main" id="{A8A39DE4-F6A1-BF0A-ABA9-AD69B4D6D584}"/>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74;p54">
                <a:extLst>
                  <a:ext uri="{FF2B5EF4-FFF2-40B4-BE49-F238E27FC236}">
                    <a16:creationId xmlns:a16="http://schemas.microsoft.com/office/drawing/2014/main" id="{D1B50DE8-9F3C-0114-9D07-6A82741C1FC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75;p54">
                <a:extLst>
                  <a:ext uri="{FF2B5EF4-FFF2-40B4-BE49-F238E27FC236}">
                    <a16:creationId xmlns:a16="http://schemas.microsoft.com/office/drawing/2014/main" id="{BA4EA1A8-56C6-4A41-4EEB-A2731083844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6;p54">
                <a:extLst>
                  <a:ext uri="{FF2B5EF4-FFF2-40B4-BE49-F238E27FC236}">
                    <a16:creationId xmlns:a16="http://schemas.microsoft.com/office/drawing/2014/main" id="{4D7145B7-4CF0-3C34-98BD-D143F5756B6B}"/>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77;p54">
                <a:extLst>
                  <a:ext uri="{FF2B5EF4-FFF2-40B4-BE49-F238E27FC236}">
                    <a16:creationId xmlns:a16="http://schemas.microsoft.com/office/drawing/2014/main" id="{D61F7CD6-EA93-4009-920A-C6C7AA0C6DB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8;p54">
                <a:extLst>
                  <a:ext uri="{FF2B5EF4-FFF2-40B4-BE49-F238E27FC236}">
                    <a16:creationId xmlns:a16="http://schemas.microsoft.com/office/drawing/2014/main" id="{F798AA94-F467-F89E-DA25-1FB27B609E9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79;p54">
                <a:extLst>
                  <a:ext uri="{FF2B5EF4-FFF2-40B4-BE49-F238E27FC236}">
                    <a16:creationId xmlns:a16="http://schemas.microsoft.com/office/drawing/2014/main" id="{DA5A35D6-4E0F-FBCD-7C8F-37EBC53B398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80;p54">
                <a:extLst>
                  <a:ext uri="{FF2B5EF4-FFF2-40B4-BE49-F238E27FC236}">
                    <a16:creationId xmlns:a16="http://schemas.microsoft.com/office/drawing/2014/main" id="{2940EB07-4D6C-FEAB-2DF7-3669912AB31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81;p54">
                <a:extLst>
                  <a:ext uri="{FF2B5EF4-FFF2-40B4-BE49-F238E27FC236}">
                    <a16:creationId xmlns:a16="http://schemas.microsoft.com/office/drawing/2014/main" id="{D91098C6-FA07-C090-C4E4-156FA9B3EF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82;p54">
                <a:extLst>
                  <a:ext uri="{FF2B5EF4-FFF2-40B4-BE49-F238E27FC236}">
                    <a16:creationId xmlns:a16="http://schemas.microsoft.com/office/drawing/2014/main" id="{82D3C78A-E906-F1FB-AA41-21AD9B439F9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8683;p54">
              <a:extLst>
                <a:ext uri="{FF2B5EF4-FFF2-40B4-BE49-F238E27FC236}">
                  <a16:creationId xmlns:a16="http://schemas.microsoft.com/office/drawing/2014/main" id="{808A518F-AFED-D067-732B-4DC9B72BC10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4;p54">
              <a:extLst>
                <a:ext uri="{FF2B5EF4-FFF2-40B4-BE49-F238E27FC236}">
                  <a16:creationId xmlns:a16="http://schemas.microsoft.com/office/drawing/2014/main" id="{C41B3A89-DE50-A29C-5E1E-EDEC684B8E6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5;p54">
              <a:extLst>
                <a:ext uri="{FF2B5EF4-FFF2-40B4-BE49-F238E27FC236}">
                  <a16:creationId xmlns:a16="http://schemas.microsoft.com/office/drawing/2014/main" id="{A258BCC7-1D2F-27E1-9CA5-87620B0DB1E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6;p54">
              <a:extLst>
                <a:ext uri="{FF2B5EF4-FFF2-40B4-BE49-F238E27FC236}">
                  <a16:creationId xmlns:a16="http://schemas.microsoft.com/office/drawing/2014/main" id="{B9D28CB6-3869-B5CC-77A3-6C9AD9137D7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87;p54">
              <a:extLst>
                <a:ext uri="{FF2B5EF4-FFF2-40B4-BE49-F238E27FC236}">
                  <a16:creationId xmlns:a16="http://schemas.microsoft.com/office/drawing/2014/main" id="{C7825A58-87FA-58D9-B9B9-F60BF593BC8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8;p54">
              <a:extLst>
                <a:ext uri="{FF2B5EF4-FFF2-40B4-BE49-F238E27FC236}">
                  <a16:creationId xmlns:a16="http://schemas.microsoft.com/office/drawing/2014/main" id="{43773DEB-7069-9B53-354E-17F7BDB36C79}"/>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9;p54">
              <a:extLst>
                <a:ext uri="{FF2B5EF4-FFF2-40B4-BE49-F238E27FC236}">
                  <a16:creationId xmlns:a16="http://schemas.microsoft.com/office/drawing/2014/main" id="{A68CA32B-FDCC-05FB-363D-2B81934CFE3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90;p54">
              <a:extLst>
                <a:ext uri="{FF2B5EF4-FFF2-40B4-BE49-F238E27FC236}">
                  <a16:creationId xmlns:a16="http://schemas.microsoft.com/office/drawing/2014/main" id="{4F60F064-8156-CEAC-70FA-D75A2247B799}"/>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91;p54">
              <a:extLst>
                <a:ext uri="{FF2B5EF4-FFF2-40B4-BE49-F238E27FC236}">
                  <a16:creationId xmlns:a16="http://schemas.microsoft.com/office/drawing/2014/main" id="{FDD56743-9624-ACF0-5D8C-362A0035BDC1}"/>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92;p54">
              <a:extLst>
                <a:ext uri="{FF2B5EF4-FFF2-40B4-BE49-F238E27FC236}">
                  <a16:creationId xmlns:a16="http://schemas.microsoft.com/office/drawing/2014/main" id="{7D41C0FD-D09B-6FBA-4B22-6A956A5B8B5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93;p54">
              <a:extLst>
                <a:ext uri="{FF2B5EF4-FFF2-40B4-BE49-F238E27FC236}">
                  <a16:creationId xmlns:a16="http://schemas.microsoft.com/office/drawing/2014/main" id="{AE2BBD65-AB3B-E8F2-B29E-21C132F82C4A}"/>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4;p54">
              <a:extLst>
                <a:ext uri="{FF2B5EF4-FFF2-40B4-BE49-F238E27FC236}">
                  <a16:creationId xmlns:a16="http://schemas.microsoft.com/office/drawing/2014/main" id="{107AE89D-D161-8D19-34F6-89F350C65066}"/>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95;p54">
              <a:extLst>
                <a:ext uri="{FF2B5EF4-FFF2-40B4-BE49-F238E27FC236}">
                  <a16:creationId xmlns:a16="http://schemas.microsoft.com/office/drawing/2014/main" id="{1433E802-1C50-93A0-439C-3821EE44D82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6;p54">
              <a:extLst>
                <a:ext uri="{FF2B5EF4-FFF2-40B4-BE49-F238E27FC236}">
                  <a16:creationId xmlns:a16="http://schemas.microsoft.com/office/drawing/2014/main" id="{B7203458-64FB-8306-424A-E098098F89A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Picture 81">
            <a:extLst>
              <a:ext uri="{FF2B5EF4-FFF2-40B4-BE49-F238E27FC236}">
                <a16:creationId xmlns:a16="http://schemas.microsoft.com/office/drawing/2014/main" id="{3419A48F-09E1-4EB2-005D-A4EDAD96B1B8}"/>
              </a:ext>
            </a:extLst>
          </p:cNvPr>
          <p:cNvPicPr>
            <a:picLocks noChangeAspect="1"/>
          </p:cNvPicPr>
          <p:nvPr/>
        </p:nvPicPr>
        <p:blipFill rotWithShape="1">
          <a:blip r:embed="rId2"/>
          <a:srcRect l="8378" t="114" r="26106" b="43264"/>
          <a:stretch/>
        </p:blipFill>
        <p:spPr>
          <a:xfrm>
            <a:off x="9685286" y="4226637"/>
            <a:ext cx="1445799" cy="702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C7971876-3C87-B8F1-4309-F2F2BD2044B6}"/>
              </a:ext>
            </a:extLst>
          </p:cNvPr>
          <p:cNvPicPr>
            <a:picLocks noChangeAspect="1"/>
          </p:cNvPicPr>
          <p:nvPr/>
        </p:nvPicPr>
        <p:blipFill>
          <a:blip r:embed="rId3"/>
          <a:stretch>
            <a:fillRect/>
          </a:stretch>
        </p:blipFill>
        <p:spPr>
          <a:xfrm>
            <a:off x="9446823" y="4129289"/>
            <a:ext cx="1486774" cy="7433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98" name="Google Shape;9308;p56">
            <a:extLst>
              <a:ext uri="{FF2B5EF4-FFF2-40B4-BE49-F238E27FC236}">
                <a16:creationId xmlns:a16="http://schemas.microsoft.com/office/drawing/2014/main" id="{33852387-2977-B894-7169-D79C75192DEE}"/>
              </a:ext>
            </a:extLst>
          </p:cNvPr>
          <p:cNvGrpSpPr/>
          <p:nvPr/>
        </p:nvGrpSpPr>
        <p:grpSpPr>
          <a:xfrm rot="14724961">
            <a:off x="2023621" y="3912896"/>
            <a:ext cx="1229221" cy="1230604"/>
            <a:chOff x="2559249" y="2069323"/>
            <a:chExt cx="685566" cy="685634"/>
          </a:xfrm>
        </p:grpSpPr>
        <p:sp>
          <p:nvSpPr>
            <p:cNvPr id="99" name="Google Shape;9309;p56">
              <a:extLst>
                <a:ext uri="{FF2B5EF4-FFF2-40B4-BE49-F238E27FC236}">
                  <a16:creationId xmlns:a16="http://schemas.microsoft.com/office/drawing/2014/main" id="{0C23898B-F667-BDE6-27F9-7CEA32F802D2}"/>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10;p56">
              <a:extLst>
                <a:ext uri="{FF2B5EF4-FFF2-40B4-BE49-F238E27FC236}">
                  <a16:creationId xmlns:a16="http://schemas.microsoft.com/office/drawing/2014/main" id="{6ABE8325-36A4-F7DE-6948-B572D77F98F2}"/>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11;p56">
              <a:extLst>
                <a:ext uri="{FF2B5EF4-FFF2-40B4-BE49-F238E27FC236}">
                  <a16:creationId xmlns:a16="http://schemas.microsoft.com/office/drawing/2014/main" id="{FA733DA7-2A0F-97F7-5DE9-329857B9AA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12;p56">
              <a:extLst>
                <a:ext uri="{FF2B5EF4-FFF2-40B4-BE49-F238E27FC236}">
                  <a16:creationId xmlns:a16="http://schemas.microsoft.com/office/drawing/2014/main" id="{CFCFAE9B-32BA-6754-FE24-8CF0F0E8E5A9}"/>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13;p56">
              <a:extLst>
                <a:ext uri="{FF2B5EF4-FFF2-40B4-BE49-F238E27FC236}">
                  <a16:creationId xmlns:a16="http://schemas.microsoft.com/office/drawing/2014/main" id="{6EC2FD13-B5AF-51B8-8960-18D4C404D500}"/>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14;p56">
              <a:extLst>
                <a:ext uri="{FF2B5EF4-FFF2-40B4-BE49-F238E27FC236}">
                  <a16:creationId xmlns:a16="http://schemas.microsoft.com/office/drawing/2014/main" id="{F5559628-5D12-55C0-C3EA-80813AF0901E}"/>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315;p56">
              <a:extLst>
                <a:ext uri="{FF2B5EF4-FFF2-40B4-BE49-F238E27FC236}">
                  <a16:creationId xmlns:a16="http://schemas.microsoft.com/office/drawing/2014/main" id="{1945854E-DA9E-69A4-5550-0AE837FBACA3}"/>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316;p56">
              <a:extLst>
                <a:ext uri="{FF2B5EF4-FFF2-40B4-BE49-F238E27FC236}">
                  <a16:creationId xmlns:a16="http://schemas.microsoft.com/office/drawing/2014/main" id="{CA0CB51A-CA40-E280-0E1B-73CC6EDD54EF}"/>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17;p56">
              <a:extLst>
                <a:ext uri="{FF2B5EF4-FFF2-40B4-BE49-F238E27FC236}">
                  <a16:creationId xmlns:a16="http://schemas.microsoft.com/office/drawing/2014/main" id="{9017FD2F-7846-E016-568B-113B150F8910}"/>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18;p56">
              <a:extLst>
                <a:ext uri="{FF2B5EF4-FFF2-40B4-BE49-F238E27FC236}">
                  <a16:creationId xmlns:a16="http://schemas.microsoft.com/office/drawing/2014/main" id="{102AEFF9-4464-0571-0DE5-C42298DBDA97}"/>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19;p56">
              <a:extLst>
                <a:ext uri="{FF2B5EF4-FFF2-40B4-BE49-F238E27FC236}">
                  <a16:creationId xmlns:a16="http://schemas.microsoft.com/office/drawing/2014/main" id="{25821F3B-65F0-F2A0-C90B-932057203D12}"/>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320;p56">
              <a:extLst>
                <a:ext uri="{FF2B5EF4-FFF2-40B4-BE49-F238E27FC236}">
                  <a16:creationId xmlns:a16="http://schemas.microsoft.com/office/drawing/2014/main" id="{49D3BFAB-89E0-761B-6315-6E0F0EEA9564}"/>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21;p56">
              <a:extLst>
                <a:ext uri="{FF2B5EF4-FFF2-40B4-BE49-F238E27FC236}">
                  <a16:creationId xmlns:a16="http://schemas.microsoft.com/office/drawing/2014/main" id="{3D194FE6-4CB5-2DF3-1766-53E656EE35CB}"/>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7">
            <a:extLst>
              <a:ext uri="{FF2B5EF4-FFF2-40B4-BE49-F238E27FC236}">
                <a16:creationId xmlns:a16="http://schemas.microsoft.com/office/drawing/2014/main" id="{246A52AC-5E10-4C5A-9C85-643A0F929CC0}"/>
              </a:ext>
            </a:extLst>
          </p:cNvPr>
          <p:cNvSpPr>
            <a:spLocks noGrp="1"/>
          </p:cNvSpPr>
          <p:nvPr>
            <p:ph type="ctrTitle"/>
          </p:nvPr>
        </p:nvSpPr>
        <p:spPr>
          <a:xfrm>
            <a:off x="-3521375" y="2011607"/>
            <a:ext cx="982200" cy="577800"/>
          </a:xfrm>
        </p:spPr>
        <p:txBody>
          <a:bodyPr/>
          <a:lstStyle/>
          <a:p>
            <a:endParaRPr lang="en-US"/>
          </a:p>
        </p:txBody>
      </p:sp>
      <p:pic>
        <p:nvPicPr>
          <p:cNvPr id="9" name="Picture 2" descr="11,210 Statistics Formulas Images, Stock Photos &amp; Vectors | Shutterstock">
            <a:extLst>
              <a:ext uri="{FF2B5EF4-FFF2-40B4-BE49-F238E27FC236}">
                <a16:creationId xmlns:a16="http://schemas.microsoft.com/office/drawing/2014/main" id="{481D2396-93CB-9617-1021-436912C7A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8" r="1776" b="8124"/>
          <a:stretch/>
        </p:blipFill>
        <p:spPr bwMode="auto">
          <a:xfrm>
            <a:off x="3679438" y="4642338"/>
            <a:ext cx="908000" cy="89842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B518FC0-8BB1-447D-334C-9C51F2A75901}"/>
              </a:ext>
            </a:extLst>
          </p:cNvPr>
          <p:cNvSpPr txBox="1"/>
          <p:nvPr/>
        </p:nvSpPr>
        <p:spPr>
          <a:xfrm>
            <a:off x="1004503" y="1377761"/>
            <a:ext cx="4056497" cy="830997"/>
          </a:xfrm>
          <a:prstGeom prst="rect">
            <a:avLst/>
          </a:prstGeom>
          <a:noFill/>
        </p:spPr>
        <p:txBody>
          <a:bodyPr wrap="square">
            <a:spAutoFit/>
          </a:bodyPr>
          <a:lstStyle/>
          <a:p>
            <a:r>
              <a:rPr lang="en-US" sz="4800" b="1" i="1" dirty="0">
                <a:solidFill>
                  <a:schemeClr val="bg1"/>
                </a:solidFill>
                <a:latin typeface="Share Tech"/>
                <a:sym typeface="Share Tech"/>
              </a:rPr>
              <a:t>Communication</a:t>
            </a:r>
            <a:endParaRPr lang="en-US" dirty="0">
              <a:solidFill>
                <a:schemeClr val="bg1"/>
              </a:solidFill>
            </a:endParaRPr>
          </a:p>
        </p:txBody>
      </p:sp>
      <mc:AlternateContent xmlns:mc="http://schemas.openxmlformats.org/markup-compatibility/2006">
        <mc:Choice xmlns:am3d="http://schemas.microsoft.com/office/drawing/2017/model3d" Requires="am3d">
          <p:graphicFrame>
            <p:nvGraphicFramePr>
              <p:cNvPr id="2" name="3D Model 1" descr="Meeting">
                <a:extLst>
                  <a:ext uri="{FF2B5EF4-FFF2-40B4-BE49-F238E27FC236}">
                    <a16:creationId xmlns:a16="http://schemas.microsoft.com/office/drawing/2014/main" id="{670C2918-948F-56F2-8432-EC5BA3647FEA}"/>
                  </a:ext>
                </a:extLst>
              </p:cNvPr>
              <p:cNvGraphicFramePr>
                <a:graphicFrameLocks noChangeAspect="1"/>
              </p:cNvGraphicFramePr>
              <p:nvPr>
                <p:extLst>
                  <p:ext uri="{D42A27DB-BD31-4B8C-83A1-F6EECF244321}">
                    <p14:modId xmlns:p14="http://schemas.microsoft.com/office/powerpoint/2010/main" val="3318367399"/>
                  </p:ext>
                </p:extLst>
              </p:nvPr>
            </p:nvGraphicFramePr>
            <p:xfrm>
              <a:off x="5117482" y="539902"/>
              <a:ext cx="3851195" cy="3824263"/>
            </p:xfrm>
            <a:graphic>
              <a:graphicData uri="http://schemas.microsoft.com/office/drawing/2017/model3d">
                <am3d:model3d r:embed="rId5">
                  <am3d:spPr>
                    <a:xfrm>
                      <a:off x="0" y="0"/>
                      <a:ext cx="3851195" cy="3824263"/>
                    </a:xfrm>
                    <a:prstGeom prst="rect">
                      <a:avLst/>
                    </a:prstGeom>
                  </am3d:spPr>
                  <am3d:camera>
                    <am3d:pos x="0" y="0" z="65844652"/>
                    <am3d:up dx="0" dy="36000000" dz="0"/>
                    <am3d:lookAt x="0" y="0" z="0"/>
                    <am3d:perspective fov="2700000"/>
                  </am3d:camera>
                  <am3d:trans>
                    <am3d:meterPerModelUnit n="42584" d="1000000"/>
                    <am3d:preTrans dx="0" dy="-3993846" dz="0"/>
                    <am3d:scale>
                      <am3d:sx n="1000000" d="1000000"/>
                      <am3d:sy n="1000000" d="1000000"/>
                      <am3d:sz n="1000000" d="1000000"/>
                    </am3d:scale>
                    <am3d:rot ax="3779897" ay="-2208693" az="-2977269"/>
                    <am3d:postTrans dx="0" dy="0" dz="0"/>
                  </am3d:trans>
                  <am3d:raster rName="Office3DRenderer" rVer="16.0.8326">
                    <am3d:blip r:embed="rId6"/>
                  </am3d:raster>
                  <am3d:objViewport viewportSz="58082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eeting">
                <a:extLst>
                  <a:ext uri="{FF2B5EF4-FFF2-40B4-BE49-F238E27FC236}">
                    <a16:creationId xmlns:a16="http://schemas.microsoft.com/office/drawing/2014/main" id="{670C2918-948F-56F2-8432-EC5BA3647FEA}"/>
                  </a:ext>
                </a:extLst>
              </p:cNvPr>
              <p:cNvPicPr>
                <a:picLocks noGrp="1" noRot="1" noChangeAspect="1" noMove="1" noResize="1" noEditPoints="1" noAdjustHandles="1" noChangeArrowheads="1" noChangeShapeType="1" noCrop="1"/>
              </p:cNvPicPr>
              <p:nvPr/>
            </p:nvPicPr>
            <p:blipFill>
              <a:blip r:embed="rId6"/>
              <a:stretch>
                <a:fillRect/>
              </a:stretch>
            </p:blipFill>
            <p:spPr>
              <a:xfrm>
                <a:off x="5117482" y="539902"/>
                <a:ext cx="3851195" cy="3824263"/>
              </a:xfrm>
              <a:prstGeom prst="rect">
                <a:avLst/>
              </a:prstGeom>
            </p:spPr>
          </p:pic>
        </mc:Fallback>
      </mc:AlternateContent>
      <p:sp>
        <p:nvSpPr>
          <p:cNvPr id="7" name="TextBox 6">
            <a:extLst>
              <a:ext uri="{FF2B5EF4-FFF2-40B4-BE49-F238E27FC236}">
                <a16:creationId xmlns:a16="http://schemas.microsoft.com/office/drawing/2014/main" id="{C552B749-D5E3-A4FC-E701-E725CCBF1F9E}"/>
              </a:ext>
            </a:extLst>
          </p:cNvPr>
          <p:cNvSpPr txBox="1"/>
          <p:nvPr/>
        </p:nvSpPr>
        <p:spPr>
          <a:xfrm>
            <a:off x="10933597" y="989475"/>
            <a:ext cx="2806700" cy="2308324"/>
          </a:xfrm>
          <a:prstGeom prst="rect">
            <a:avLst/>
          </a:prstGeom>
          <a:noFill/>
        </p:spPr>
        <p:txBody>
          <a:bodyPr wrap="square">
            <a:spAutoFit/>
          </a:bodyPr>
          <a:lstStyle/>
          <a:p>
            <a:r>
              <a:rPr lang="en-US" sz="4800" b="1" i="1" dirty="0">
                <a:solidFill>
                  <a:schemeClr val="bg1"/>
                </a:solidFill>
                <a:latin typeface="Share Tech"/>
                <a:sym typeface="Share Tech"/>
              </a:rPr>
              <a:t>Statistics behind </a:t>
            </a:r>
            <a:r>
              <a:rPr lang="en-US" sz="4800" b="1" i="1" dirty="0" err="1">
                <a:solidFill>
                  <a:schemeClr val="bg1"/>
                </a:solidFill>
                <a:latin typeface="Share Tech"/>
                <a:sym typeface="Share Tech"/>
              </a:rPr>
              <a:t>Ml</a:t>
            </a:r>
            <a:r>
              <a:rPr lang="en-US" sz="4800" b="1" i="1" dirty="0">
                <a:solidFill>
                  <a:schemeClr val="bg1"/>
                </a:solidFill>
                <a:latin typeface="Share Tech"/>
                <a:sym typeface="Share Tech"/>
              </a:rPr>
              <a:t> models</a:t>
            </a:r>
            <a:endParaRPr lang="en-US" dirty="0">
              <a:solidFill>
                <a:schemeClr val="bg1"/>
              </a:solidFill>
            </a:endParaRPr>
          </a:p>
        </p:txBody>
      </p:sp>
      <p:sp>
        <p:nvSpPr>
          <p:cNvPr id="11" name="TextBox 10">
            <a:extLst>
              <a:ext uri="{FF2B5EF4-FFF2-40B4-BE49-F238E27FC236}">
                <a16:creationId xmlns:a16="http://schemas.microsoft.com/office/drawing/2014/main" id="{0CA8273B-BB46-3152-2C21-E0CE6DE74B3B}"/>
              </a:ext>
            </a:extLst>
          </p:cNvPr>
          <p:cNvSpPr txBox="1"/>
          <p:nvPr/>
        </p:nvSpPr>
        <p:spPr>
          <a:xfrm>
            <a:off x="-5521141" y="899207"/>
            <a:ext cx="4420473" cy="3046988"/>
          </a:xfrm>
          <a:prstGeom prst="rect">
            <a:avLst/>
          </a:prstGeom>
          <a:noFill/>
        </p:spPr>
        <p:txBody>
          <a:bodyPr wrap="square">
            <a:spAutoFit/>
          </a:bodyPr>
          <a:lstStyle/>
          <a:p>
            <a:r>
              <a:rPr lang="en-US" sz="4800" b="1" i="1" dirty="0">
                <a:solidFill>
                  <a:schemeClr val="bg1"/>
                </a:solidFill>
                <a:latin typeface="Share Tech"/>
                <a:sym typeface="Share Tech"/>
              </a:rPr>
              <a:t>Learning pace &amp; handling multiple task at same time</a:t>
            </a:r>
            <a:endParaRPr lang="en-US" dirty="0">
              <a:solidFill>
                <a:schemeClr val="bg1"/>
              </a:solidFill>
            </a:endParaRPr>
          </a:p>
        </p:txBody>
      </p:sp>
      <mc:AlternateContent xmlns:mc="http://schemas.openxmlformats.org/markup-compatibility/2006">
        <mc:Choice xmlns:am3d="http://schemas.microsoft.com/office/drawing/2017/model3d" Requires="am3d">
          <p:graphicFrame>
            <p:nvGraphicFramePr>
              <p:cNvPr id="12" name="3D Model 11" descr="Upward Trend">
                <a:extLst>
                  <a:ext uri="{FF2B5EF4-FFF2-40B4-BE49-F238E27FC236}">
                    <a16:creationId xmlns:a16="http://schemas.microsoft.com/office/drawing/2014/main" id="{C6D33340-274D-5936-73A0-7010B6F52C06}"/>
                  </a:ext>
                </a:extLst>
              </p:cNvPr>
              <p:cNvGraphicFramePr>
                <a:graphicFrameLocks noChangeAspect="1"/>
              </p:cNvGraphicFramePr>
              <p:nvPr>
                <p:extLst>
                  <p:ext uri="{D42A27DB-BD31-4B8C-83A1-F6EECF244321}">
                    <p14:modId xmlns:p14="http://schemas.microsoft.com/office/powerpoint/2010/main" val="477666448"/>
                  </p:ext>
                </p:extLst>
              </p:nvPr>
            </p:nvGraphicFramePr>
            <p:xfrm>
              <a:off x="9355856" y="1736391"/>
              <a:ext cx="495350" cy="1335565"/>
            </p:xfrm>
            <a:graphic>
              <a:graphicData uri="http://schemas.microsoft.com/office/drawing/2017/model3d">
                <am3d:model3d r:embed="rId7">
                  <am3d:spPr>
                    <a:xfrm>
                      <a:off x="0" y="0"/>
                      <a:ext cx="495350" cy="1335565"/>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5403553" ay="4348874" az="-5403731"/>
                    <am3d:postTrans dx="0" dy="0" dz="0"/>
                  </am3d:trans>
                  <am3d:raster rName="Office3DRenderer" rVer="16.0.8326">
                    <am3d:blip r:embed="rId8"/>
                  </am3d:raster>
                  <am3d:objViewport viewportSz="20085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Upward Trend">
                <a:extLst>
                  <a:ext uri="{FF2B5EF4-FFF2-40B4-BE49-F238E27FC236}">
                    <a16:creationId xmlns:a16="http://schemas.microsoft.com/office/drawing/2014/main" id="{C6D33340-274D-5936-73A0-7010B6F52C06}"/>
                  </a:ext>
                </a:extLst>
              </p:cNvPr>
              <p:cNvPicPr>
                <a:picLocks noGrp="1" noRot="1" noChangeAspect="1" noMove="1" noResize="1" noEditPoints="1" noAdjustHandles="1" noChangeArrowheads="1" noChangeShapeType="1" noCrop="1"/>
              </p:cNvPicPr>
              <p:nvPr/>
            </p:nvPicPr>
            <p:blipFill>
              <a:blip r:embed="rId8"/>
              <a:stretch>
                <a:fillRect/>
              </a:stretch>
            </p:blipFill>
            <p:spPr>
              <a:xfrm>
                <a:off x="9355856" y="1736391"/>
                <a:ext cx="495350" cy="1335565"/>
              </a:xfrm>
              <a:prstGeom prst="rect">
                <a:avLst/>
              </a:prstGeom>
            </p:spPr>
          </p:pic>
        </mc:Fallback>
      </mc:AlternateContent>
    </p:spTree>
    <p:extLst>
      <p:ext uri="{BB962C8B-B14F-4D97-AF65-F5344CB8AC3E}">
        <p14:creationId xmlns:p14="http://schemas.microsoft.com/office/powerpoint/2010/main" val="721433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5579E7-A821-868B-E808-375139B97C47}"/>
              </a:ext>
            </a:extLst>
          </p:cNvPr>
          <p:cNvSpPr>
            <a:spLocks noGrp="1"/>
          </p:cNvSpPr>
          <p:nvPr>
            <p:ph type="subTitle" idx="1"/>
          </p:nvPr>
        </p:nvSpPr>
        <p:spPr>
          <a:xfrm>
            <a:off x="-6366163" y="3131893"/>
            <a:ext cx="2620500" cy="1112400"/>
          </a:xfrm>
        </p:spPr>
        <p:txBody>
          <a:bodyPr/>
          <a:lstStyle/>
          <a:p>
            <a:endParaRPr lang="en-US" dirty="0"/>
          </a:p>
        </p:txBody>
      </p:sp>
      <p:sp>
        <p:nvSpPr>
          <p:cNvPr id="4" name="Title 3">
            <a:extLst>
              <a:ext uri="{FF2B5EF4-FFF2-40B4-BE49-F238E27FC236}">
                <a16:creationId xmlns:a16="http://schemas.microsoft.com/office/drawing/2014/main" id="{DE3EF3FF-6607-87A8-2C7C-35DE9C74BEA2}"/>
              </a:ext>
            </a:extLst>
          </p:cNvPr>
          <p:cNvSpPr>
            <a:spLocks noGrp="1"/>
          </p:cNvSpPr>
          <p:nvPr>
            <p:ph type="ctrTitle" idx="2"/>
          </p:nvPr>
        </p:nvSpPr>
        <p:spPr>
          <a:xfrm>
            <a:off x="10682579" y="411675"/>
            <a:ext cx="1169996" cy="577800"/>
          </a:xfrm>
        </p:spPr>
        <p:txBody>
          <a:bodyPr/>
          <a:lstStyle/>
          <a:p>
            <a:endParaRPr lang="en-US" dirty="0"/>
          </a:p>
        </p:txBody>
      </p:sp>
      <p:sp>
        <p:nvSpPr>
          <p:cNvPr id="5" name="Subtitle 4">
            <a:extLst>
              <a:ext uri="{FF2B5EF4-FFF2-40B4-BE49-F238E27FC236}">
                <a16:creationId xmlns:a16="http://schemas.microsoft.com/office/drawing/2014/main" id="{1E45A6CF-30A1-BD75-FA12-6C4A6EB6F52B}"/>
              </a:ext>
            </a:extLst>
          </p:cNvPr>
          <p:cNvSpPr>
            <a:spLocks noGrp="1"/>
          </p:cNvSpPr>
          <p:nvPr>
            <p:ph type="subTitle" idx="3"/>
          </p:nvPr>
        </p:nvSpPr>
        <p:spPr>
          <a:xfrm>
            <a:off x="12257366" y="1806918"/>
            <a:ext cx="2737500" cy="1112400"/>
          </a:xfrm>
        </p:spPr>
        <p:txBody>
          <a:bodyPr/>
          <a:lstStyle/>
          <a:p>
            <a:endParaRPr lang="en-US"/>
          </a:p>
        </p:txBody>
      </p:sp>
      <p:sp>
        <p:nvSpPr>
          <p:cNvPr id="6" name="Title 5">
            <a:extLst>
              <a:ext uri="{FF2B5EF4-FFF2-40B4-BE49-F238E27FC236}">
                <a16:creationId xmlns:a16="http://schemas.microsoft.com/office/drawing/2014/main" id="{7CC37EA2-64F7-9220-41BF-B7EE5DBD0254}"/>
              </a:ext>
            </a:extLst>
          </p:cNvPr>
          <p:cNvSpPr>
            <a:spLocks noGrp="1"/>
          </p:cNvSpPr>
          <p:nvPr>
            <p:ph type="ctrTitle" idx="4"/>
          </p:nvPr>
        </p:nvSpPr>
        <p:spPr>
          <a:xfrm>
            <a:off x="-239594" y="-353274"/>
            <a:ext cx="2488194" cy="1177261"/>
          </a:xfrm>
        </p:spPr>
        <p:txBody>
          <a:bodyPr/>
          <a:lstStyle/>
          <a:p>
            <a:pPr algn="ctr"/>
            <a:r>
              <a:rPr lang="en-US" sz="3200" b="1" i="1" dirty="0">
                <a:solidFill>
                  <a:srgbClr val="00B0F0"/>
                </a:solidFill>
              </a:rPr>
              <a:t>learning</a:t>
            </a:r>
            <a:r>
              <a:rPr lang="en-US" sz="1800" b="1" i="1" dirty="0"/>
              <a:t> </a:t>
            </a:r>
            <a:endParaRPr lang="en-US" sz="1800" b="1" dirty="0"/>
          </a:p>
        </p:txBody>
      </p:sp>
      <p:grpSp>
        <p:nvGrpSpPr>
          <p:cNvPr id="20" name="Google Shape;8636;p54">
            <a:extLst>
              <a:ext uri="{FF2B5EF4-FFF2-40B4-BE49-F238E27FC236}">
                <a16:creationId xmlns:a16="http://schemas.microsoft.com/office/drawing/2014/main" id="{E93115BC-D170-C8E7-593B-366A6C620AD3}"/>
              </a:ext>
            </a:extLst>
          </p:cNvPr>
          <p:cNvGrpSpPr/>
          <p:nvPr/>
        </p:nvGrpSpPr>
        <p:grpSpPr>
          <a:xfrm>
            <a:off x="8484345" y="-570721"/>
            <a:ext cx="543963" cy="274999"/>
            <a:chOff x="834100" y="3642869"/>
            <a:chExt cx="1259483" cy="628426"/>
          </a:xfrm>
        </p:grpSpPr>
        <p:sp>
          <p:nvSpPr>
            <p:cNvPr id="21" name="Google Shape;8637;p54">
              <a:extLst>
                <a:ext uri="{FF2B5EF4-FFF2-40B4-BE49-F238E27FC236}">
                  <a16:creationId xmlns:a16="http://schemas.microsoft.com/office/drawing/2014/main" id="{BFEFB7AE-668C-2CA4-462D-D1BCD8A21BBF}"/>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8;p54">
              <a:extLst>
                <a:ext uri="{FF2B5EF4-FFF2-40B4-BE49-F238E27FC236}">
                  <a16:creationId xmlns:a16="http://schemas.microsoft.com/office/drawing/2014/main" id="{D04E2015-BEAE-CC61-4F3B-D9EB50D443B8}"/>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9;p54">
              <a:extLst>
                <a:ext uri="{FF2B5EF4-FFF2-40B4-BE49-F238E27FC236}">
                  <a16:creationId xmlns:a16="http://schemas.microsoft.com/office/drawing/2014/main" id="{1646D471-A492-D341-F748-928C888B406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40;p54">
              <a:extLst>
                <a:ext uri="{FF2B5EF4-FFF2-40B4-BE49-F238E27FC236}">
                  <a16:creationId xmlns:a16="http://schemas.microsoft.com/office/drawing/2014/main" id="{156A85A0-8EB8-4FDA-D1FA-9FDEB9D2B372}"/>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1;p54">
              <a:extLst>
                <a:ext uri="{FF2B5EF4-FFF2-40B4-BE49-F238E27FC236}">
                  <a16:creationId xmlns:a16="http://schemas.microsoft.com/office/drawing/2014/main" id="{2AB64B68-22CB-DE06-CD6A-C5DF8D816335}"/>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2;p54">
              <a:extLst>
                <a:ext uri="{FF2B5EF4-FFF2-40B4-BE49-F238E27FC236}">
                  <a16:creationId xmlns:a16="http://schemas.microsoft.com/office/drawing/2014/main" id="{04112D13-FDBE-5728-1D8E-573617F2362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3;p54">
              <a:extLst>
                <a:ext uri="{FF2B5EF4-FFF2-40B4-BE49-F238E27FC236}">
                  <a16:creationId xmlns:a16="http://schemas.microsoft.com/office/drawing/2014/main" id="{5D983F52-4ADF-749E-9C54-72E03D1FACE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4;p54">
              <a:extLst>
                <a:ext uri="{FF2B5EF4-FFF2-40B4-BE49-F238E27FC236}">
                  <a16:creationId xmlns:a16="http://schemas.microsoft.com/office/drawing/2014/main" id="{87F9450C-9A9A-B7F9-184B-0BBC2ABB056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5;p54">
              <a:extLst>
                <a:ext uri="{FF2B5EF4-FFF2-40B4-BE49-F238E27FC236}">
                  <a16:creationId xmlns:a16="http://schemas.microsoft.com/office/drawing/2014/main" id="{699C723E-D100-32CC-3AA0-5BAC7B8D2CA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6;p54">
              <a:extLst>
                <a:ext uri="{FF2B5EF4-FFF2-40B4-BE49-F238E27FC236}">
                  <a16:creationId xmlns:a16="http://schemas.microsoft.com/office/drawing/2014/main" id="{CB513A81-49D4-F956-461E-BB7C84F7B5F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7;p54">
              <a:extLst>
                <a:ext uri="{FF2B5EF4-FFF2-40B4-BE49-F238E27FC236}">
                  <a16:creationId xmlns:a16="http://schemas.microsoft.com/office/drawing/2014/main" id="{1B7F53EC-BB76-6BDF-E369-36446C398AE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8;p54">
              <a:extLst>
                <a:ext uri="{FF2B5EF4-FFF2-40B4-BE49-F238E27FC236}">
                  <a16:creationId xmlns:a16="http://schemas.microsoft.com/office/drawing/2014/main" id="{73CC63C2-E631-DD34-FAB9-6E2D2830681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9;p54">
              <a:extLst>
                <a:ext uri="{FF2B5EF4-FFF2-40B4-BE49-F238E27FC236}">
                  <a16:creationId xmlns:a16="http://schemas.microsoft.com/office/drawing/2014/main" id="{87FE5F0C-12ED-3219-F083-CC02080AED4C}"/>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0;p54">
              <a:extLst>
                <a:ext uri="{FF2B5EF4-FFF2-40B4-BE49-F238E27FC236}">
                  <a16:creationId xmlns:a16="http://schemas.microsoft.com/office/drawing/2014/main" id="{53698852-E47C-658E-977D-6B05C30C0A87}"/>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1;p54">
              <a:extLst>
                <a:ext uri="{FF2B5EF4-FFF2-40B4-BE49-F238E27FC236}">
                  <a16:creationId xmlns:a16="http://schemas.microsoft.com/office/drawing/2014/main" id="{AC04E959-CDFD-947D-09EF-D6CFAF3259D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2;p54">
              <a:extLst>
                <a:ext uri="{FF2B5EF4-FFF2-40B4-BE49-F238E27FC236}">
                  <a16:creationId xmlns:a16="http://schemas.microsoft.com/office/drawing/2014/main" id="{2361AD57-A844-EF8F-0BC8-CAE368C2348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53;p54">
              <a:extLst>
                <a:ext uri="{FF2B5EF4-FFF2-40B4-BE49-F238E27FC236}">
                  <a16:creationId xmlns:a16="http://schemas.microsoft.com/office/drawing/2014/main" id="{2050385B-10AC-79A2-1087-9C4DEED17A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4;p54">
              <a:extLst>
                <a:ext uri="{FF2B5EF4-FFF2-40B4-BE49-F238E27FC236}">
                  <a16:creationId xmlns:a16="http://schemas.microsoft.com/office/drawing/2014/main" id="{60EE60DE-D0A0-7B71-5EF3-E737909FC726}"/>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5;p54">
              <a:extLst>
                <a:ext uri="{FF2B5EF4-FFF2-40B4-BE49-F238E27FC236}">
                  <a16:creationId xmlns:a16="http://schemas.microsoft.com/office/drawing/2014/main" id="{FAC157CD-849C-DF4A-9FF0-021C07BC122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6;p54">
              <a:extLst>
                <a:ext uri="{FF2B5EF4-FFF2-40B4-BE49-F238E27FC236}">
                  <a16:creationId xmlns:a16="http://schemas.microsoft.com/office/drawing/2014/main" id="{36333F4A-3189-A384-4424-A73172501EA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7;p54">
              <a:extLst>
                <a:ext uri="{FF2B5EF4-FFF2-40B4-BE49-F238E27FC236}">
                  <a16:creationId xmlns:a16="http://schemas.microsoft.com/office/drawing/2014/main" id="{EE68C855-F3C7-AEC3-0525-9FC7AD00465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8;p54">
              <a:extLst>
                <a:ext uri="{FF2B5EF4-FFF2-40B4-BE49-F238E27FC236}">
                  <a16:creationId xmlns:a16="http://schemas.microsoft.com/office/drawing/2014/main" id="{3EA0B5C4-7A33-A8A3-070B-8E3794E8DE3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9;p54">
              <a:extLst>
                <a:ext uri="{FF2B5EF4-FFF2-40B4-BE49-F238E27FC236}">
                  <a16:creationId xmlns:a16="http://schemas.microsoft.com/office/drawing/2014/main" id="{D1B1583B-5B94-8FF3-0781-B8B13C8C9BA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0;p54">
              <a:extLst>
                <a:ext uri="{FF2B5EF4-FFF2-40B4-BE49-F238E27FC236}">
                  <a16:creationId xmlns:a16="http://schemas.microsoft.com/office/drawing/2014/main" id="{B77325DF-3DCF-D6FE-3212-DBE2BB29EE71}"/>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1;p54">
              <a:extLst>
                <a:ext uri="{FF2B5EF4-FFF2-40B4-BE49-F238E27FC236}">
                  <a16:creationId xmlns:a16="http://schemas.microsoft.com/office/drawing/2014/main" id="{73FD51D1-E4B8-CB21-9D64-CBDF1AF84A7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662;p54">
              <a:extLst>
                <a:ext uri="{FF2B5EF4-FFF2-40B4-BE49-F238E27FC236}">
                  <a16:creationId xmlns:a16="http://schemas.microsoft.com/office/drawing/2014/main" id="{4D838EDD-B40C-1739-9953-A61B65B58CDD}"/>
                </a:ext>
              </a:extLst>
            </p:cNvPr>
            <p:cNvGrpSpPr/>
            <p:nvPr/>
          </p:nvGrpSpPr>
          <p:grpSpPr>
            <a:xfrm>
              <a:off x="1360364" y="3847835"/>
              <a:ext cx="208119" cy="224359"/>
              <a:chOff x="1360769" y="3847100"/>
              <a:chExt cx="208119" cy="224359"/>
            </a:xfrm>
          </p:grpSpPr>
          <p:sp>
            <p:nvSpPr>
              <p:cNvPr id="61" name="Google Shape;8663;p54">
                <a:extLst>
                  <a:ext uri="{FF2B5EF4-FFF2-40B4-BE49-F238E27FC236}">
                    <a16:creationId xmlns:a16="http://schemas.microsoft.com/office/drawing/2014/main" id="{9E4C9E3B-6CCD-5034-CE86-27BE03B6EB3E}"/>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4;p54">
                <a:extLst>
                  <a:ext uri="{FF2B5EF4-FFF2-40B4-BE49-F238E27FC236}">
                    <a16:creationId xmlns:a16="http://schemas.microsoft.com/office/drawing/2014/main" id="{9F668E43-51C1-460A-6BAE-209F493E75D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5;p54">
                <a:extLst>
                  <a:ext uri="{FF2B5EF4-FFF2-40B4-BE49-F238E27FC236}">
                    <a16:creationId xmlns:a16="http://schemas.microsoft.com/office/drawing/2014/main" id="{614CF3C8-9DCF-A870-0856-24A0BBA9B65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6;p54">
                <a:extLst>
                  <a:ext uri="{FF2B5EF4-FFF2-40B4-BE49-F238E27FC236}">
                    <a16:creationId xmlns:a16="http://schemas.microsoft.com/office/drawing/2014/main" id="{2288CDE2-83A5-CF25-65BC-940A196EEB1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7;p54">
                <a:extLst>
                  <a:ext uri="{FF2B5EF4-FFF2-40B4-BE49-F238E27FC236}">
                    <a16:creationId xmlns:a16="http://schemas.microsoft.com/office/drawing/2014/main" id="{9F692520-8ADA-8EE5-228B-9869FD5E8A7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8;p54">
                <a:extLst>
                  <a:ext uri="{FF2B5EF4-FFF2-40B4-BE49-F238E27FC236}">
                    <a16:creationId xmlns:a16="http://schemas.microsoft.com/office/drawing/2014/main" id="{75D040D5-C474-81D6-E74E-876BE25F6EE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9;p54">
                <a:extLst>
                  <a:ext uri="{FF2B5EF4-FFF2-40B4-BE49-F238E27FC236}">
                    <a16:creationId xmlns:a16="http://schemas.microsoft.com/office/drawing/2014/main" id="{734B0B31-F6E8-3FB7-C1A9-2CF6A5EA2FB8}"/>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70;p54">
                <a:extLst>
                  <a:ext uri="{FF2B5EF4-FFF2-40B4-BE49-F238E27FC236}">
                    <a16:creationId xmlns:a16="http://schemas.microsoft.com/office/drawing/2014/main" id="{E4E5B317-6733-ED0E-B761-06CF6E4A7B4B}"/>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71;p54">
                <a:extLst>
                  <a:ext uri="{FF2B5EF4-FFF2-40B4-BE49-F238E27FC236}">
                    <a16:creationId xmlns:a16="http://schemas.microsoft.com/office/drawing/2014/main" id="{6EEC0B40-DE52-87F6-D51F-5E8B54FD099C}"/>
                  </a:ext>
                </a:extLst>
              </p:cNvPr>
              <p:cNvSpPr/>
              <p:nvPr/>
            </p:nvSpPr>
            <p:spPr>
              <a:xfrm>
                <a:off x="1397156" y="3942279"/>
                <a:ext cx="43067" cy="39646"/>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2;p54">
                <a:extLst>
                  <a:ext uri="{FF2B5EF4-FFF2-40B4-BE49-F238E27FC236}">
                    <a16:creationId xmlns:a16="http://schemas.microsoft.com/office/drawing/2014/main" id="{4298B321-20A3-ECBC-B6D9-EED0EC7E2B3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73;p54">
                <a:extLst>
                  <a:ext uri="{FF2B5EF4-FFF2-40B4-BE49-F238E27FC236}">
                    <a16:creationId xmlns:a16="http://schemas.microsoft.com/office/drawing/2014/main" id="{A8A39DE4-F6A1-BF0A-ABA9-AD69B4D6D584}"/>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74;p54">
                <a:extLst>
                  <a:ext uri="{FF2B5EF4-FFF2-40B4-BE49-F238E27FC236}">
                    <a16:creationId xmlns:a16="http://schemas.microsoft.com/office/drawing/2014/main" id="{D1B50DE8-9F3C-0114-9D07-6A82741C1FC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75;p54">
                <a:extLst>
                  <a:ext uri="{FF2B5EF4-FFF2-40B4-BE49-F238E27FC236}">
                    <a16:creationId xmlns:a16="http://schemas.microsoft.com/office/drawing/2014/main" id="{BA4EA1A8-56C6-4A41-4EEB-A2731083844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6;p54">
                <a:extLst>
                  <a:ext uri="{FF2B5EF4-FFF2-40B4-BE49-F238E27FC236}">
                    <a16:creationId xmlns:a16="http://schemas.microsoft.com/office/drawing/2014/main" id="{4D7145B7-4CF0-3C34-98BD-D143F5756B6B}"/>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77;p54">
                <a:extLst>
                  <a:ext uri="{FF2B5EF4-FFF2-40B4-BE49-F238E27FC236}">
                    <a16:creationId xmlns:a16="http://schemas.microsoft.com/office/drawing/2014/main" id="{D61F7CD6-EA93-4009-920A-C6C7AA0C6DB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8;p54">
                <a:extLst>
                  <a:ext uri="{FF2B5EF4-FFF2-40B4-BE49-F238E27FC236}">
                    <a16:creationId xmlns:a16="http://schemas.microsoft.com/office/drawing/2014/main" id="{F798AA94-F467-F89E-DA25-1FB27B609E9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79;p54">
                <a:extLst>
                  <a:ext uri="{FF2B5EF4-FFF2-40B4-BE49-F238E27FC236}">
                    <a16:creationId xmlns:a16="http://schemas.microsoft.com/office/drawing/2014/main" id="{DA5A35D6-4E0F-FBCD-7C8F-37EBC53B398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80;p54">
                <a:extLst>
                  <a:ext uri="{FF2B5EF4-FFF2-40B4-BE49-F238E27FC236}">
                    <a16:creationId xmlns:a16="http://schemas.microsoft.com/office/drawing/2014/main" id="{2940EB07-4D6C-FEAB-2DF7-3669912AB31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81;p54">
                <a:extLst>
                  <a:ext uri="{FF2B5EF4-FFF2-40B4-BE49-F238E27FC236}">
                    <a16:creationId xmlns:a16="http://schemas.microsoft.com/office/drawing/2014/main" id="{D91098C6-FA07-C090-C4E4-156FA9B3EF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82;p54">
                <a:extLst>
                  <a:ext uri="{FF2B5EF4-FFF2-40B4-BE49-F238E27FC236}">
                    <a16:creationId xmlns:a16="http://schemas.microsoft.com/office/drawing/2014/main" id="{82D3C78A-E906-F1FB-AA41-21AD9B439F9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8683;p54">
              <a:extLst>
                <a:ext uri="{FF2B5EF4-FFF2-40B4-BE49-F238E27FC236}">
                  <a16:creationId xmlns:a16="http://schemas.microsoft.com/office/drawing/2014/main" id="{808A518F-AFED-D067-732B-4DC9B72BC10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4;p54">
              <a:extLst>
                <a:ext uri="{FF2B5EF4-FFF2-40B4-BE49-F238E27FC236}">
                  <a16:creationId xmlns:a16="http://schemas.microsoft.com/office/drawing/2014/main" id="{C41B3A89-DE50-A29C-5E1E-EDEC684B8E6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5;p54">
              <a:extLst>
                <a:ext uri="{FF2B5EF4-FFF2-40B4-BE49-F238E27FC236}">
                  <a16:creationId xmlns:a16="http://schemas.microsoft.com/office/drawing/2014/main" id="{A258BCC7-1D2F-27E1-9CA5-87620B0DB1E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6;p54">
              <a:extLst>
                <a:ext uri="{FF2B5EF4-FFF2-40B4-BE49-F238E27FC236}">
                  <a16:creationId xmlns:a16="http://schemas.microsoft.com/office/drawing/2014/main" id="{B9D28CB6-3869-B5CC-77A3-6C9AD9137D7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87;p54">
              <a:extLst>
                <a:ext uri="{FF2B5EF4-FFF2-40B4-BE49-F238E27FC236}">
                  <a16:creationId xmlns:a16="http://schemas.microsoft.com/office/drawing/2014/main" id="{C7825A58-87FA-58D9-B9B9-F60BF593BC8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8;p54">
              <a:extLst>
                <a:ext uri="{FF2B5EF4-FFF2-40B4-BE49-F238E27FC236}">
                  <a16:creationId xmlns:a16="http://schemas.microsoft.com/office/drawing/2014/main" id="{43773DEB-7069-9B53-354E-17F7BDB36C79}"/>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9;p54">
              <a:extLst>
                <a:ext uri="{FF2B5EF4-FFF2-40B4-BE49-F238E27FC236}">
                  <a16:creationId xmlns:a16="http://schemas.microsoft.com/office/drawing/2014/main" id="{A68CA32B-FDCC-05FB-363D-2B81934CFE3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90;p54">
              <a:extLst>
                <a:ext uri="{FF2B5EF4-FFF2-40B4-BE49-F238E27FC236}">
                  <a16:creationId xmlns:a16="http://schemas.microsoft.com/office/drawing/2014/main" id="{4F60F064-8156-CEAC-70FA-D75A2247B799}"/>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91;p54">
              <a:extLst>
                <a:ext uri="{FF2B5EF4-FFF2-40B4-BE49-F238E27FC236}">
                  <a16:creationId xmlns:a16="http://schemas.microsoft.com/office/drawing/2014/main" id="{FDD56743-9624-ACF0-5D8C-362A0035BDC1}"/>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92;p54">
              <a:extLst>
                <a:ext uri="{FF2B5EF4-FFF2-40B4-BE49-F238E27FC236}">
                  <a16:creationId xmlns:a16="http://schemas.microsoft.com/office/drawing/2014/main" id="{7D41C0FD-D09B-6FBA-4B22-6A956A5B8B5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93;p54">
              <a:extLst>
                <a:ext uri="{FF2B5EF4-FFF2-40B4-BE49-F238E27FC236}">
                  <a16:creationId xmlns:a16="http://schemas.microsoft.com/office/drawing/2014/main" id="{AE2BBD65-AB3B-E8F2-B29E-21C132F82C4A}"/>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4;p54">
              <a:extLst>
                <a:ext uri="{FF2B5EF4-FFF2-40B4-BE49-F238E27FC236}">
                  <a16:creationId xmlns:a16="http://schemas.microsoft.com/office/drawing/2014/main" id="{107AE89D-D161-8D19-34F6-89F350C65066}"/>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95;p54">
              <a:extLst>
                <a:ext uri="{FF2B5EF4-FFF2-40B4-BE49-F238E27FC236}">
                  <a16:creationId xmlns:a16="http://schemas.microsoft.com/office/drawing/2014/main" id="{1433E802-1C50-93A0-439C-3821EE44D82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6;p54">
              <a:extLst>
                <a:ext uri="{FF2B5EF4-FFF2-40B4-BE49-F238E27FC236}">
                  <a16:creationId xmlns:a16="http://schemas.microsoft.com/office/drawing/2014/main" id="{B7203458-64FB-8306-424A-E098098F89A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Picture 81">
            <a:extLst>
              <a:ext uri="{FF2B5EF4-FFF2-40B4-BE49-F238E27FC236}">
                <a16:creationId xmlns:a16="http://schemas.microsoft.com/office/drawing/2014/main" id="{3419A48F-09E1-4EB2-005D-A4EDAD96B1B8}"/>
              </a:ext>
            </a:extLst>
          </p:cNvPr>
          <p:cNvPicPr>
            <a:picLocks noChangeAspect="1"/>
          </p:cNvPicPr>
          <p:nvPr/>
        </p:nvPicPr>
        <p:blipFill rotWithShape="1">
          <a:blip r:embed="rId2"/>
          <a:srcRect l="8378" t="114" r="26106" b="43264"/>
          <a:stretch/>
        </p:blipFill>
        <p:spPr>
          <a:xfrm>
            <a:off x="9685286" y="4226637"/>
            <a:ext cx="1445799" cy="702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C7971876-3C87-B8F1-4309-F2F2BD2044B6}"/>
              </a:ext>
            </a:extLst>
          </p:cNvPr>
          <p:cNvPicPr>
            <a:picLocks noChangeAspect="1"/>
          </p:cNvPicPr>
          <p:nvPr/>
        </p:nvPicPr>
        <p:blipFill>
          <a:blip r:embed="rId3"/>
          <a:stretch>
            <a:fillRect/>
          </a:stretch>
        </p:blipFill>
        <p:spPr>
          <a:xfrm>
            <a:off x="9446823" y="4129289"/>
            <a:ext cx="1486774" cy="7433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98" name="Google Shape;9308;p56">
            <a:extLst>
              <a:ext uri="{FF2B5EF4-FFF2-40B4-BE49-F238E27FC236}">
                <a16:creationId xmlns:a16="http://schemas.microsoft.com/office/drawing/2014/main" id="{33852387-2977-B894-7169-D79C75192DEE}"/>
              </a:ext>
            </a:extLst>
          </p:cNvPr>
          <p:cNvGrpSpPr/>
          <p:nvPr/>
        </p:nvGrpSpPr>
        <p:grpSpPr>
          <a:xfrm rot="16983104">
            <a:off x="2023622" y="3912896"/>
            <a:ext cx="1229221" cy="1230604"/>
            <a:chOff x="2559249" y="2069323"/>
            <a:chExt cx="685566" cy="685634"/>
          </a:xfrm>
        </p:grpSpPr>
        <p:sp>
          <p:nvSpPr>
            <p:cNvPr id="99" name="Google Shape;9309;p56">
              <a:extLst>
                <a:ext uri="{FF2B5EF4-FFF2-40B4-BE49-F238E27FC236}">
                  <a16:creationId xmlns:a16="http://schemas.microsoft.com/office/drawing/2014/main" id="{0C23898B-F667-BDE6-27F9-7CEA32F802D2}"/>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10;p56">
              <a:extLst>
                <a:ext uri="{FF2B5EF4-FFF2-40B4-BE49-F238E27FC236}">
                  <a16:creationId xmlns:a16="http://schemas.microsoft.com/office/drawing/2014/main" id="{6ABE8325-36A4-F7DE-6948-B572D77F98F2}"/>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11;p56">
              <a:extLst>
                <a:ext uri="{FF2B5EF4-FFF2-40B4-BE49-F238E27FC236}">
                  <a16:creationId xmlns:a16="http://schemas.microsoft.com/office/drawing/2014/main" id="{FA733DA7-2A0F-97F7-5DE9-329857B9AA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12;p56">
              <a:extLst>
                <a:ext uri="{FF2B5EF4-FFF2-40B4-BE49-F238E27FC236}">
                  <a16:creationId xmlns:a16="http://schemas.microsoft.com/office/drawing/2014/main" id="{CFCFAE9B-32BA-6754-FE24-8CF0F0E8E5A9}"/>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13;p56">
              <a:extLst>
                <a:ext uri="{FF2B5EF4-FFF2-40B4-BE49-F238E27FC236}">
                  <a16:creationId xmlns:a16="http://schemas.microsoft.com/office/drawing/2014/main" id="{6EC2FD13-B5AF-51B8-8960-18D4C404D500}"/>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14;p56">
              <a:extLst>
                <a:ext uri="{FF2B5EF4-FFF2-40B4-BE49-F238E27FC236}">
                  <a16:creationId xmlns:a16="http://schemas.microsoft.com/office/drawing/2014/main" id="{F5559628-5D12-55C0-C3EA-80813AF0901E}"/>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315;p56">
              <a:extLst>
                <a:ext uri="{FF2B5EF4-FFF2-40B4-BE49-F238E27FC236}">
                  <a16:creationId xmlns:a16="http://schemas.microsoft.com/office/drawing/2014/main" id="{1945854E-DA9E-69A4-5550-0AE837FBACA3}"/>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316;p56">
              <a:extLst>
                <a:ext uri="{FF2B5EF4-FFF2-40B4-BE49-F238E27FC236}">
                  <a16:creationId xmlns:a16="http://schemas.microsoft.com/office/drawing/2014/main" id="{CA0CB51A-CA40-E280-0E1B-73CC6EDD54EF}"/>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17;p56">
              <a:extLst>
                <a:ext uri="{FF2B5EF4-FFF2-40B4-BE49-F238E27FC236}">
                  <a16:creationId xmlns:a16="http://schemas.microsoft.com/office/drawing/2014/main" id="{9017FD2F-7846-E016-568B-113B150F8910}"/>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18;p56">
              <a:extLst>
                <a:ext uri="{FF2B5EF4-FFF2-40B4-BE49-F238E27FC236}">
                  <a16:creationId xmlns:a16="http://schemas.microsoft.com/office/drawing/2014/main" id="{102AEFF9-4464-0571-0DE5-C42298DBDA97}"/>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19;p56">
              <a:extLst>
                <a:ext uri="{FF2B5EF4-FFF2-40B4-BE49-F238E27FC236}">
                  <a16:creationId xmlns:a16="http://schemas.microsoft.com/office/drawing/2014/main" id="{25821F3B-65F0-F2A0-C90B-932057203D12}"/>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320;p56">
              <a:extLst>
                <a:ext uri="{FF2B5EF4-FFF2-40B4-BE49-F238E27FC236}">
                  <a16:creationId xmlns:a16="http://schemas.microsoft.com/office/drawing/2014/main" id="{49D3BFAB-89E0-761B-6315-6E0F0EEA9564}"/>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21;p56">
              <a:extLst>
                <a:ext uri="{FF2B5EF4-FFF2-40B4-BE49-F238E27FC236}">
                  <a16:creationId xmlns:a16="http://schemas.microsoft.com/office/drawing/2014/main" id="{3D194FE6-4CB5-2DF3-1766-53E656EE35CB}"/>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7">
            <a:extLst>
              <a:ext uri="{FF2B5EF4-FFF2-40B4-BE49-F238E27FC236}">
                <a16:creationId xmlns:a16="http://schemas.microsoft.com/office/drawing/2014/main" id="{246A52AC-5E10-4C5A-9C85-643A0F929CC0}"/>
              </a:ext>
            </a:extLst>
          </p:cNvPr>
          <p:cNvSpPr>
            <a:spLocks noGrp="1"/>
          </p:cNvSpPr>
          <p:nvPr>
            <p:ph type="ctrTitle"/>
          </p:nvPr>
        </p:nvSpPr>
        <p:spPr>
          <a:xfrm>
            <a:off x="-3521375" y="2011607"/>
            <a:ext cx="982200" cy="577800"/>
          </a:xfrm>
        </p:spPr>
        <p:txBody>
          <a:bodyPr/>
          <a:lstStyle/>
          <a:p>
            <a:endParaRPr lang="en-US"/>
          </a:p>
        </p:txBody>
      </p:sp>
      <p:pic>
        <p:nvPicPr>
          <p:cNvPr id="9" name="Picture 2" descr="11,210 Statistics Formulas Images, Stock Photos &amp; Vectors | Shutterstock">
            <a:extLst>
              <a:ext uri="{FF2B5EF4-FFF2-40B4-BE49-F238E27FC236}">
                <a16:creationId xmlns:a16="http://schemas.microsoft.com/office/drawing/2014/main" id="{481D2396-93CB-9617-1021-436912C7A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8" r="1776" b="8124"/>
          <a:stretch/>
        </p:blipFill>
        <p:spPr bwMode="auto">
          <a:xfrm>
            <a:off x="3521448" y="4722884"/>
            <a:ext cx="877028" cy="867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 name="3D Model 1" descr="Meeting">
                <a:extLst>
                  <a:ext uri="{FF2B5EF4-FFF2-40B4-BE49-F238E27FC236}">
                    <a16:creationId xmlns:a16="http://schemas.microsoft.com/office/drawing/2014/main" id="{670C2918-948F-56F2-8432-EC5BA3647FEA}"/>
                  </a:ext>
                </a:extLst>
              </p:cNvPr>
              <p:cNvGraphicFramePr>
                <a:graphicFrameLocks noChangeAspect="1"/>
              </p:cNvGraphicFramePr>
              <p:nvPr>
                <p:extLst>
                  <p:ext uri="{D42A27DB-BD31-4B8C-83A1-F6EECF244321}">
                    <p14:modId xmlns:p14="http://schemas.microsoft.com/office/powerpoint/2010/main" val="4124043792"/>
                  </p:ext>
                </p:extLst>
              </p:nvPr>
            </p:nvGraphicFramePr>
            <p:xfrm>
              <a:off x="4822403" y="4503889"/>
              <a:ext cx="1254295" cy="1216286"/>
            </p:xfrm>
            <a:graphic>
              <a:graphicData uri="http://schemas.microsoft.com/office/drawing/2017/model3d">
                <am3d:model3d r:embed="rId5">
                  <am3d:spPr>
                    <a:xfrm>
                      <a:off x="0" y="0"/>
                      <a:ext cx="1254295" cy="1216286"/>
                    </a:xfrm>
                    <a:prstGeom prst="rect">
                      <a:avLst/>
                    </a:prstGeom>
                  </am3d:spPr>
                  <am3d:camera>
                    <am3d:pos x="0" y="0" z="65844652"/>
                    <am3d:up dx="0" dy="36000000" dz="0"/>
                    <am3d:lookAt x="0" y="0" z="0"/>
                    <am3d:perspective fov="2700000"/>
                  </am3d:camera>
                  <am3d:trans>
                    <am3d:meterPerModelUnit n="42584" d="1000000"/>
                    <am3d:preTrans dx="0" dy="-3993846" dz="0"/>
                    <am3d:scale>
                      <am3d:sx n="1000000" d="1000000"/>
                      <am3d:sy n="1000000" d="1000000"/>
                      <am3d:sz n="1000000" d="1000000"/>
                    </am3d:scale>
                    <am3d:rot ax="2690585" ay="974189" az="932388"/>
                    <am3d:postTrans dx="0" dy="0" dz="0"/>
                  </am3d:trans>
                  <am3d:raster rName="Office3DRenderer" rVer="16.0.8326">
                    <am3d:blip r:embed="rId6"/>
                  </am3d:raster>
                  <am3d:objViewport viewportSz="17864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eeting">
                <a:extLst>
                  <a:ext uri="{FF2B5EF4-FFF2-40B4-BE49-F238E27FC236}">
                    <a16:creationId xmlns:a16="http://schemas.microsoft.com/office/drawing/2014/main" id="{670C2918-948F-56F2-8432-EC5BA3647FEA}"/>
                  </a:ext>
                </a:extLst>
              </p:cNvPr>
              <p:cNvPicPr>
                <a:picLocks noGrp="1" noRot="1" noChangeAspect="1" noMove="1" noResize="1" noEditPoints="1" noAdjustHandles="1" noChangeArrowheads="1" noChangeShapeType="1" noCrop="1"/>
              </p:cNvPicPr>
              <p:nvPr/>
            </p:nvPicPr>
            <p:blipFill>
              <a:blip r:embed="rId6"/>
              <a:stretch>
                <a:fillRect/>
              </a:stretch>
            </p:blipFill>
            <p:spPr>
              <a:xfrm>
                <a:off x="4822403" y="4503889"/>
                <a:ext cx="1254295" cy="12162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Upward Trend">
                <a:extLst>
                  <a:ext uri="{FF2B5EF4-FFF2-40B4-BE49-F238E27FC236}">
                    <a16:creationId xmlns:a16="http://schemas.microsoft.com/office/drawing/2014/main" id="{52A2952B-A807-5774-1C38-2F641D002895}"/>
                  </a:ext>
                </a:extLst>
              </p:cNvPr>
              <p:cNvGraphicFramePr>
                <a:graphicFrameLocks noChangeAspect="1"/>
              </p:cNvGraphicFramePr>
              <p:nvPr>
                <p:extLst>
                  <p:ext uri="{D42A27DB-BD31-4B8C-83A1-F6EECF244321}">
                    <p14:modId xmlns:p14="http://schemas.microsoft.com/office/powerpoint/2010/main" val="3458465349"/>
                  </p:ext>
                </p:extLst>
              </p:nvPr>
            </p:nvGraphicFramePr>
            <p:xfrm>
              <a:off x="6262138" y="940742"/>
              <a:ext cx="1899291" cy="2530847"/>
            </p:xfrm>
            <a:graphic>
              <a:graphicData uri="http://schemas.microsoft.com/office/drawing/2017/model3d">
                <am3d:model3d r:embed="rId7">
                  <am3d:spPr>
                    <a:xfrm>
                      <a:off x="0" y="0"/>
                      <a:ext cx="1899291" cy="2530847"/>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1432640" ay="2404018" az="954240"/>
                    <am3d:postTrans dx="0" dy="0" dz="0"/>
                  </am3d:trans>
                  <am3d:raster rName="Office3DRenderer" rVer="16.0.8326">
                    <am3d:blip r:embed="rId8"/>
                  </am3d:raster>
                  <am3d:objViewport viewportSz="28299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Upward Trend">
                <a:extLst>
                  <a:ext uri="{FF2B5EF4-FFF2-40B4-BE49-F238E27FC236}">
                    <a16:creationId xmlns:a16="http://schemas.microsoft.com/office/drawing/2014/main" id="{52A2952B-A807-5774-1C38-2F641D002895}"/>
                  </a:ext>
                </a:extLst>
              </p:cNvPr>
              <p:cNvPicPr>
                <a:picLocks noGrp="1" noRot="1" noChangeAspect="1" noMove="1" noResize="1" noEditPoints="1" noAdjustHandles="1" noChangeArrowheads="1" noChangeShapeType="1" noCrop="1"/>
              </p:cNvPicPr>
              <p:nvPr/>
            </p:nvPicPr>
            <p:blipFill>
              <a:blip r:embed="rId8"/>
              <a:stretch>
                <a:fillRect/>
              </a:stretch>
            </p:blipFill>
            <p:spPr>
              <a:xfrm>
                <a:off x="6262138" y="940742"/>
                <a:ext cx="1899291" cy="2530847"/>
              </a:xfrm>
              <a:prstGeom prst="rect">
                <a:avLst/>
              </a:prstGeom>
            </p:spPr>
          </p:pic>
        </mc:Fallback>
      </mc:AlternateContent>
      <p:sp>
        <p:nvSpPr>
          <p:cNvPr id="11" name="TextBox 10">
            <a:extLst>
              <a:ext uri="{FF2B5EF4-FFF2-40B4-BE49-F238E27FC236}">
                <a16:creationId xmlns:a16="http://schemas.microsoft.com/office/drawing/2014/main" id="{8D5252F3-E772-BB5D-C7DC-CC07305DDF73}"/>
              </a:ext>
            </a:extLst>
          </p:cNvPr>
          <p:cNvSpPr txBox="1"/>
          <p:nvPr/>
        </p:nvSpPr>
        <p:spPr>
          <a:xfrm>
            <a:off x="1293673" y="903869"/>
            <a:ext cx="4420473" cy="3046988"/>
          </a:xfrm>
          <a:prstGeom prst="rect">
            <a:avLst/>
          </a:prstGeom>
          <a:noFill/>
        </p:spPr>
        <p:txBody>
          <a:bodyPr wrap="square">
            <a:spAutoFit/>
          </a:bodyPr>
          <a:lstStyle/>
          <a:p>
            <a:r>
              <a:rPr lang="en-US" sz="4800" b="1" i="1" dirty="0">
                <a:solidFill>
                  <a:schemeClr val="bg1"/>
                </a:solidFill>
                <a:latin typeface="Share Tech"/>
                <a:sym typeface="Share Tech"/>
              </a:rPr>
              <a:t>Learning pace &amp; handling multiple task at same time</a:t>
            </a:r>
            <a:endParaRPr lang="en-US" dirty="0">
              <a:solidFill>
                <a:schemeClr val="bg1"/>
              </a:solidFill>
            </a:endParaRPr>
          </a:p>
        </p:txBody>
      </p:sp>
      <p:pic>
        <p:nvPicPr>
          <p:cNvPr id="13" name="Picture 12">
            <a:extLst>
              <a:ext uri="{FF2B5EF4-FFF2-40B4-BE49-F238E27FC236}">
                <a16:creationId xmlns:a16="http://schemas.microsoft.com/office/drawing/2014/main" id="{5A232FF2-A22A-EAC8-F332-7432DFBC8EEA}"/>
              </a:ext>
            </a:extLst>
          </p:cNvPr>
          <p:cNvPicPr>
            <a:picLocks noChangeAspect="1"/>
          </p:cNvPicPr>
          <p:nvPr/>
        </p:nvPicPr>
        <p:blipFill>
          <a:blip r:embed="rId9"/>
          <a:stretch>
            <a:fillRect/>
          </a:stretch>
        </p:blipFill>
        <p:spPr>
          <a:xfrm>
            <a:off x="1398425" y="-1471923"/>
            <a:ext cx="6023370" cy="2194750"/>
          </a:xfrm>
          <a:prstGeom prst="rect">
            <a:avLst/>
          </a:prstGeom>
        </p:spPr>
      </p:pic>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33232B38-E1A1-8FD9-A655-EDC4566796B2}"/>
                  </a:ext>
                </a:extLst>
              </p:cNvPr>
              <p:cNvGraphicFramePr>
                <a:graphicFrameLocks noChangeAspect="1"/>
              </p:cNvGraphicFramePr>
              <p:nvPr>
                <p:extLst>
                  <p:ext uri="{D42A27DB-BD31-4B8C-83A1-F6EECF244321}">
                    <p14:modId xmlns:p14="http://schemas.microsoft.com/office/powerpoint/2010/main" val="3064762915"/>
                  </p:ext>
                </p:extLst>
              </p:nvPr>
            </p:nvGraphicFramePr>
            <p:xfrm>
              <a:off x="9115837" y="-945463"/>
              <a:ext cx="1205226" cy="1216286"/>
            </p:xfrm>
            <a:graphic>
              <a:graphicData uri="http://schemas.microsoft.com/office/drawing/2017/model3d">
                <am3d:model3d r:embed="rId10">
                  <am3d:spPr>
                    <a:xfrm>
                      <a:off x="0" y="0"/>
                      <a:ext cx="1205226" cy="1216286"/>
                    </a:xfrm>
                    <a:prstGeom prst="rect">
                      <a:avLst/>
                    </a:prstGeom>
                  </am3d:spPr>
                  <am3d:camera>
                    <am3d:pos x="0" y="0" z="66516118"/>
                    <am3d:up dx="0" dy="36000000" dz="0"/>
                    <am3d:lookAt x="0" y="0" z="0"/>
                    <am3d:perspective fov="2700000"/>
                  </am3d:camera>
                  <am3d:trans>
                    <am3d:meterPerModelUnit n="316790" d="1000000"/>
                    <am3d:preTrans dx="0" dy="-17673231" dz="436802"/>
                    <am3d:scale>
                      <am3d:sx n="1000000" d="1000000"/>
                      <am3d:sy n="1000000" d="1000000"/>
                      <am3d:sz n="1000000" d="1000000"/>
                    </am3d:scale>
                    <am3d:rot ax="145389" ay="106249" az="4515"/>
                    <am3d:postTrans dx="0" dy="0" dz="0"/>
                  </am3d:trans>
                  <am3d:raster rName="Office3DRenderer" rVer="16.0.8326">
                    <am3d:blip r:embed="rId11"/>
                  </am3d:raster>
                  <am3d:objViewport viewportSz="17615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33232B38-E1A1-8FD9-A655-EDC4566796B2}"/>
                  </a:ext>
                </a:extLst>
              </p:cNvPr>
              <p:cNvPicPr>
                <a:picLocks noGrp="1" noRot="1" noChangeAspect="1" noMove="1" noResize="1" noEditPoints="1" noAdjustHandles="1" noChangeArrowheads="1" noChangeShapeType="1" noCrop="1"/>
              </p:cNvPicPr>
              <p:nvPr/>
            </p:nvPicPr>
            <p:blipFill>
              <a:blip r:embed="rId11"/>
              <a:stretch>
                <a:fillRect/>
              </a:stretch>
            </p:blipFill>
            <p:spPr>
              <a:xfrm>
                <a:off x="9115837" y="-945463"/>
                <a:ext cx="1205226" cy="1216286"/>
              </a:xfrm>
              <a:prstGeom prst="rect">
                <a:avLst/>
              </a:prstGeom>
            </p:spPr>
          </p:pic>
        </mc:Fallback>
      </mc:AlternateContent>
      <p:sp>
        <p:nvSpPr>
          <p:cNvPr id="12" name="TextBox 11">
            <a:extLst>
              <a:ext uri="{FF2B5EF4-FFF2-40B4-BE49-F238E27FC236}">
                <a16:creationId xmlns:a16="http://schemas.microsoft.com/office/drawing/2014/main" id="{7A84BB4A-6595-F0DE-E05E-E799A8083835}"/>
              </a:ext>
            </a:extLst>
          </p:cNvPr>
          <p:cNvSpPr txBox="1"/>
          <p:nvPr/>
        </p:nvSpPr>
        <p:spPr>
          <a:xfrm>
            <a:off x="-5240512" y="1642533"/>
            <a:ext cx="4420473" cy="1569660"/>
          </a:xfrm>
          <a:prstGeom prst="rect">
            <a:avLst/>
          </a:prstGeom>
          <a:noFill/>
        </p:spPr>
        <p:txBody>
          <a:bodyPr wrap="square">
            <a:spAutoFit/>
          </a:bodyPr>
          <a:lstStyle/>
          <a:p>
            <a:r>
              <a:rPr lang="en-US" sz="4800" b="1" i="1" dirty="0">
                <a:solidFill>
                  <a:schemeClr val="bg1"/>
                </a:solidFill>
                <a:latin typeface="Share Tech"/>
                <a:sym typeface="Share Tech"/>
              </a:rPr>
              <a:t>Reporting tool</a:t>
            </a:r>
          </a:p>
          <a:p>
            <a:r>
              <a:rPr lang="en-US" sz="4800" b="1" i="1" dirty="0">
                <a:solidFill>
                  <a:schemeClr val="bg1"/>
                </a:solidFill>
                <a:latin typeface="Share Tech"/>
                <a:sym typeface="Share Tech"/>
              </a:rPr>
              <a:t>Power BI</a:t>
            </a:r>
            <a:endParaRPr lang="en-US" dirty="0">
              <a:solidFill>
                <a:schemeClr val="bg1"/>
              </a:solidFill>
            </a:endParaRPr>
          </a:p>
        </p:txBody>
      </p:sp>
    </p:spTree>
    <p:extLst>
      <p:ext uri="{BB962C8B-B14F-4D97-AF65-F5344CB8AC3E}">
        <p14:creationId xmlns:p14="http://schemas.microsoft.com/office/powerpoint/2010/main" val="2780337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5579E7-A821-868B-E808-375139B97C47}"/>
              </a:ext>
            </a:extLst>
          </p:cNvPr>
          <p:cNvSpPr>
            <a:spLocks noGrp="1"/>
          </p:cNvSpPr>
          <p:nvPr>
            <p:ph type="subTitle" idx="1"/>
          </p:nvPr>
        </p:nvSpPr>
        <p:spPr>
          <a:xfrm>
            <a:off x="-6366163" y="3131893"/>
            <a:ext cx="2620500" cy="1112400"/>
          </a:xfrm>
        </p:spPr>
        <p:txBody>
          <a:bodyPr/>
          <a:lstStyle/>
          <a:p>
            <a:endParaRPr lang="en-US" dirty="0"/>
          </a:p>
        </p:txBody>
      </p:sp>
      <p:sp>
        <p:nvSpPr>
          <p:cNvPr id="4" name="Title 3">
            <a:extLst>
              <a:ext uri="{FF2B5EF4-FFF2-40B4-BE49-F238E27FC236}">
                <a16:creationId xmlns:a16="http://schemas.microsoft.com/office/drawing/2014/main" id="{DE3EF3FF-6607-87A8-2C7C-35DE9C74BEA2}"/>
              </a:ext>
            </a:extLst>
          </p:cNvPr>
          <p:cNvSpPr>
            <a:spLocks noGrp="1"/>
          </p:cNvSpPr>
          <p:nvPr>
            <p:ph type="ctrTitle" idx="2"/>
          </p:nvPr>
        </p:nvSpPr>
        <p:spPr>
          <a:xfrm>
            <a:off x="10682579" y="411675"/>
            <a:ext cx="1169996" cy="577800"/>
          </a:xfrm>
        </p:spPr>
        <p:txBody>
          <a:bodyPr/>
          <a:lstStyle/>
          <a:p>
            <a:endParaRPr lang="en-US" dirty="0"/>
          </a:p>
        </p:txBody>
      </p:sp>
      <p:sp>
        <p:nvSpPr>
          <p:cNvPr id="5" name="Subtitle 4">
            <a:extLst>
              <a:ext uri="{FF2B5EF4-FFF2-40B4-BE49-F238E27FC236}">
                <a16:creationId xmlns:a16="http://schemas.microsoft.com/office/drawing/2014/main" id="{1E45A6CF-30A1-BD75-FA12-6C4A6EB6F52B}"/>
              </a:ext>
            </a:extLst>
          </p:cNvPr>
          <p:cNvSpPr>
            <a:spLocks noGrp="1"/>
          </p:cNvSpPr>
          <p:nvPr>
            <p:ph type="subTitle" idx="3"/>
          </p:nvPr>
        </p:nvSpPr>
        <p:spPr>
          <a:xfrm>
            <a:off x="12257366" y="1806918"/>
            <a:ext cx="2737500" cy="1112400"/>
          </a:xfrm>
        </p:spPr>
        <p:txBody>
          <a:bodyPr/>
          <a:lstStyle/>
          <a:p>
            <a:endParaRPr lang="en-US"/>
          </a:p>
        </p:txBody>
      </p:sp>
      <p:sp>
        <p:nvSpPr>
          <p:cNvPr id="6" name="Title 5">
            <a:extLst>
              <a:ext uri="{FF2B5EF4-FFF2-40B4-BE49-F238E27FC236}">
                <a16:creationId xmlns:a16="http://schemas.microsoft.com/office/drawing/2014/main" id="{7CC37EA2-64F7-9220-41BF-B7EE5DBD0254}"/>
              </a:ext>
            </a:extLst>
          </p:cNvPr>
          <p:cNvSpPr>
            <a:spLocks noGrp="1"/>
          </p:cNvSpPr>
          <p:nvPr>
            <p:ph type="ctrTitle" idx="4"/>
          </p:nvPr>
        </p:nvSpPr>
        <p:spPr>
          <a:xfrm>
            <a:off x="-239594" y="-353274"/>
            <a:ext cx="2488194" cy="1177261"/>
          </a:xfrm>
        </p:spPr>
        <p:txBody>
          <a:bodyPr/>
          <a:lstStyle/>
          <a:p>
            <a:pPr algn="ctr"/>
            <a:r>
              <a:rPr lang="en-US" sz="3200" b="1" i="1" dirty="0">
                <a:solidFill>
                  <a:srgbClr val="00B0F0"/>
                </a:solidFill>
              </a:rPr>
              <a:t>learning</a:t>
            </a:r>
            <a:r>
              <a:rPr lang="en-US" sz="1800" b="1" i="1" dirty="0"/>
              <a:t> </a:t>
            </a:r>
            <a:endParaRPr lang="en-US" sz="1800" b="1" dirty="0"/>
          </a:p>
        </p:txBody>
      </p:sp>
      <p:grpSp>
        <p:nvGrpSpPr>
          <p:cNvPr id="20" name="Google Shape;8636;p54">
            <a:extLst>
              <a:ext uri="{FF2B5EF4-FFF2-40B4-BE49-F238E27FC236}">
                <a16:creationId xmlns:a16="http://schemas.microsoft.com/office/drawing/2014/main" id="{E93115BC-D170-C8E7-593B-366A6C620AD3}"/>
              </a:ext>
            </a:extLst>
          </p:cNvPr>
          <p:cNvGrpSpPr/>
          <p:nvPr/>
        </p:nvGrpSpPr>
        <p:grpSpPr>
          <a:xfrm>
            <a:off x="8484345" y="-570721"/>
            <a:ext cx="543963" cy="274999"/>
            <a:chOff x="834100" y="3642869"/>
            <a:chExt cx="1259483" cy="628426"/>
          </a:xfrm>
        </p:grpSpPr>
        <p:sp>
          <p:nvSpPr>
            <p:cNvPr id="21" name="Google Shape;8637;p54">
              <a:extLst>
                <a:ext uri="{FF2B5EF4-FFF2-40B4-BE49-F238E27FC236}">
                  <a16:creationId xmlns:a16="http://schemas.microsoft.com/office/drawing/2014/main" id="{BFEFB7AE-668C-2CA4-462D-D1BCD8A21BBF}"/>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8;p54">
              <a:extLst>
                <a:ext uri="{FF2B5EF4-FFF2-40B4-BE49-F238E27FC236}">
                  <a16:creationId xmlns:a16="http://schemas.microsoft.com/office/drawing/2014/main" id="{D04E2015-BEAE-CC61-4F3B-D9EB50D443B8}"/>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9;p54">
              <a:extLst>
                <a:ext uri="{FF2B5EF4-FFF2-40B4-BE49-F238E27FC236}">
                  <a16:creationId xmlns:a16="http://schemas.microsoft.com/office/drawing/2014/main" id="{1646D471-A492-D341-F748-928C888B406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40;p54">
              <a:extLst>
                <a:ext uri="{FF2B5EF4-FFF2-40B4-BE49-F238E27FC236}">
                  <a16:creationId xmlns:a16="http://schemas.microsoft.com/office/drawing/2014/main" id="{156A85A0-8EB8-4FDA-D1FA-9FDEB9D2B372}"/>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1;p54">
              <a:extLst>
                <a:ext uri="{FF2B5EF4-FFF2-40B4-BE49-F238E27FC236}">
                  <a16:creationId xmlns:a16="http://schemas.microsoft.com/office/drawing/2014/main" id="{2AB64B68-22CB-DE06-CD6A-C5DF8D816335}"/>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2;p54">
              <a:extLst>
                <a:ext uri="{FF2B5EF4-FFF2-40B4-BE49-F238E27FC236}">
                  <a16:creationId xmlns:a16="http://schemas.microsoft.com/office/drawing/2014/main" id="{04112D13-FDBE-5728-1D8E-573617F2362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3;p54">
              <a:extLst>
                <a:ext uri="{FF2B5EF4-FFF2-40B4-BE49-F238E27FC236}">
                  <a16:creationId xmlns:a16="http://schemas.microsoft.com/office/drawing/2014/main" id="{5D983F52-4ADF-749E-9C54-72E03D1FACE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4;p54">
              <a:extLst>
                <a:ext uri="{FF2B5EF4-FFF2-40B4-BE49-F238E27FC236}">
                  <a16:creationId xmlns:a16="http://schemas.microsoft.com/office/drawing/2014/main" id="{87F9450C-9A9A-B7F9-184B-0BBC2ABB056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5;p54">
              <a:extLst>
                <a:ext uri="{FF2B5EF4-FFF2-40B4-BE49-F238E27FC236}">
                  <a16:creationId xmlns:a16="http://schemas.microsoft.com/office/drawing/2014/main" id="{699C723E-D100-32CC-3AA0-5BAC7B8D2CA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6;p54">
              <a:extLst>
                <a:ext uri="{FF2B5EF4-FFF2-40B4-BE49-F238E27FC236}">
                  <a16:creationId xmlns:a16="http://schemas.microsoft.com/office/drawing/2014/main" id="{CB513A81-49D4-F956-461E-BB7C84F7B5F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7;p54">
              <a:extLst>
                <a:ext uri="{FF2B5EF4-FFF2-40B4-BE49-F238E27FC236}">
                  <a16:creationId xmlns:a16="http://schemas.microsoft.com/office/drawing/2014/main" id="{1B7F53EC-BB76-6BDF-E369-36446C398AE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8;p54">
              <a:extLst>
                <a:ext uri="{FF2B5EF4-FFF2-40B4-BE49-F238E27FC236}">
                  <a16:creationId xmlns:a16="http://schemas.microsoft.com/office/drawing/2014/main" id="{73CC63C2-E631-DD34-FAB9-6E2D2830681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9;p54">
              <a:extLst>
                <a:ext uri="{FF2B5EF4-FFF2-40B4-BE49-F238E27FC236}">
                  <a16:creationId xmlns:a16="http://schemas.microsoft.com/office/drawing/2014/main" id="{87FE5F0C-12ED-3219-F083-CC02080AED4C}"/>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0;p54">
              <a:extLst>
                <a:ext uri="{FF2B5EF4-FFF2-40B4-BE49-F238E27FC236}">
                  <a16:creationId xmlns:a16="http://schemas.microsoft.com/office/drawing/2014/main" id="{53698852-E47C-658E-977D-6B05C30C0A87}"/>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1;p54">
              <a:extLst>
                <a:ext uri="{FF2B5EF4-FFF2-40B4-BE49-F238E27FC236}">
                  <a16:creationId xmlns:a16="http://schemas.microsoft.com/office/drawing/2014/main" id="{AC04E959-CDFD-947D-09EF-D6CFAF3259D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2;p54">
              <a:extLst>
                <a:ext uri="{FF2B5EF4-FFF2-40B4-BE49-F238E27FC236}">
                  <a16:creationId xmlns:a16="http://schemas.microsoft.com/office/drawing/2014/main" id="{2361AD57-A844-EF8F-0BC8-CAE368C2348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53;p54">
              <a:extLst>
                <a:ext uri="{FF2B5EF4-FFF2-40B4-BE49-F238E27FC236}">
                  <a16:creationId xmlns:a16="http://schemas.microsoft.com/office/drawing/2014/main" id="{2050385B-10AC-79A2-1087-9C4DEED17A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4;p54">
              <a:extLst>
                <a:ext uri="{FF2B5EF4-FFF2-40B4-BE49-F238E27FC236}">
                  <a16:creationId xmlns:a16="http://schemas.microsoft.com/office/drawing/2014/main" id="{60EE60DE-D0A0-7B71-5EF3-E737909FC726}"/>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5;p54">
              <a:extLst>
                <a:ext uri="{FF2B5EF4-FFF2-40B4-BE49-F238E27FC236}">
                  <a16:creationId xmlns:a16="http://schemas.microsoft.com/office/drawing/2014/main" id="{FAC157CD-849C-DF4A-9FF0-021C07BC122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6;p54">
              <a:extLst>
                <a:ext uri="{FF2B5EF4-FFF2-40B4-BE49-F238E27FC236}">
                  <a16:creationId xmlns:a16="http://schemas.microsoft.com/office/drawing/2014/main" id="{36333F4A-3189-A384-4424-A73172501EA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7;p54">
              <a:extLst>
                <a:ext uri="{FF2B5EF4-FFF2-40B4-BE49-F238E27FC236}">
                  <a16:creationId xmlns:a16="http://schemas.microsoft.com/office/drawing/2014/main" id="{EE68C855-F3C7-AEC3-0525-9FC7AD00465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8;p54">
              <a:extLst>
                <a:ext uri="{FF2B5EF4-FFF2-40B4-BE49-F238E27FC236}">
                  <a16:creationId xmlns:a16="http://schemas.microsoft.com/office/drawing/2014/main" id="{3EA0B5C4-7A33-A8A3-070B-8E3794E8DE3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9;p54">
              <a:extLst>
                <a:ext uri="{FF2B5EF4-FFF2-40B4-BE49-F238E27FC236}">
                  <a16:creationId xmlns:a16="http://schemas.microsoft.com/office/drawing/2014/main" id="{D1B1583B-5B94-8FF3-0781-B8B13C8C9BA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0;p54">
              <a:extLst>
                <a:ext uri="{FF2B5EF4-FFF2-40B4-BE49-F238E27FC236}">
                  <a16:creationId xmlns:a16="http://schemas.microsoft.com/office/drawing/2014/main" id="{B77325DF-3DCF-D6FE-3212-DBE2BB29EE71}"/>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1;p54">
              <a:extLst>
                <a:ext uri="{FF2B5EF4-FFF2-40B4-BE49-F238E27FC236}">
                  <a16:creationId xmlns:a16="http://schemas.microsoft.com/office/drawing/2014/main" id="{73FD51D1-E4B8-CB21-9D64-CBDF1AF84A7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662;p54">
              <a:extLst>
                <a:ext uri="{FF2B5EF4-FFF2-40B4-BE49-F238E27FC236}">
                  <a16:creationId xmlns:a16="http://schemas.microsoft.com/office/drawing/2014/main" id="{4D838EDD-B40C-1739-9953-A61B65B58CDD}"/>
                </a:ext>
              </a:extLst>
            </p:cNvPr>
            <p:cNvGrpSpPr/>
            <p:nvPr/>
          </p:nvGrpSpPr>
          <p:grpSpPr>
            <a:xfrm>
              <a:off x="1360364" y="3847835"/>
              <a:ext cx="208119" cy="224359"/>
              <a:chOff x="1360769" y="3847100"/>
              <a:chExt cx="208119" cy="224359"/>
            </a:xfrm>
          </p:grpSpPr>
          <p:sp>
            <p:nvSpPr>
              <p:cNvPr id="61" name="Google Shape;8663;p54">
                <a:extLst>
                  <a:ext uri="{FF2B5EF4-FFF2-40B4-BE49-F238E27FC236}">
                    <a16:creationId xmlns:a16="http://schemas.microsoft.com/office/drawing/2014/main" id="{9E4C9E3B-6CCD-5034-CE86-27BE03B6EB3E}"/>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4;p54">
                <a:extLst>
                  <a:ext uri="{FF2B5EF4-FFF2-40B4-BE49-F238E27FC236}">
                    <a16:creationId xmlns:a16="http://schemas.microsoft.com/office/drawing/2014/main" id="{9F668E43-51C1-460A-6BAE-209F493E75D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5;p54">
                <a:extLst>
                  <a:ext uri="{FF2B5EF4-FFF2-40B4-BE49-F238E27FC236}">
                    <a16:creationId xmlns:a16="http://schemas.microsoft.com/office/drawing/2014/main" id="{614CF3C8-9DCF-A870-0856-24A0BBA9B65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6;p54">
                <a:extLst>
                  <a:ext uri="{FF2B5EF4-FFF2-40B4-BE49-F238E27FC236}">
                    <a16:creationId xmlns:a16="http://schemas.microsoft.com/office/drawing/2014/main" id="{2288CDE2-83A5-CF25-65BC-940A196EEB1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7;p54">
                <a:extLst>
                  <a:ext uri="{FF2B5EF4-FFF2-40B4-BE49-F238E27FC236}">
                    <a16:creationId xmlns:a16="http://schemas.microsoft.com/office/drawing/2014/main" id="{9F692520-8ADA-8EE5-228B-9869FD5E8A7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8;p54">
                <a:extLst>
                  <a:ext uri="{FF2B5EF4-FFF2-40B4-BE49-F238E27FC236}">
                    <a16:creationId xmlns:a16="http://schemas.microsoft.com/office/drawing/2014/main" id="{75D040D5-C474-81D6-E74E-876BE25F6EE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9;p54">
                <a:extLst>
                  <a:ext uri="{FF2B5EF4-FFF2-40B4-BE49-F238E27FC236}">
                    <a16:creationId xmlns:a16="http://schemas.microsoft.com/office/drawing/2014/main" id="{734B0B31-F6E8-3FB7-C1A9-2CF6A5EA2FB8}"/>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70;p54">
                <a:extLst>
                  <a:ext uri="{FF2B5EF4-FFF2-40B4-BE49-F238E27FC236}">
                    <a16:creationId xmlns:a16="http://schemas.microsoft.com/office/drawing/2014/main" id="{E4E5B317-6733-ED0E-B761-06CF6E4A7B4B}"/>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71;p54">
                <a:extLst>
                  <a:ext uri="{FF2B5EF4-FFF2-40B4-BE49-F238E27FC236}">
                    <a16:creationId xmlns:a16="http://schemas.microsoft.com/office/drawing/2014/main" id="{6EEC0B40-DE52-87F6-D51F-5E8B54FD099C}"/>
                  </a:ext>
                </a:extLst>
              </p:cNvPr>
              <p:cNvSpPr/>
              <p:nvPr/>
            </p:nvSpPr>
            <p:spPr>
              <a:xfrm>
                <a:off x="1397156" y="3942279"/>
                <a:ext cx="43067" cy="39646"/>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2;p54">
                <a:extLst>
                  <a:ext uri="{FF2B5EF4-FFF2-40B4-BE49-F238E27FC236}">
                    <a16:creationId xmlns:a16="http://schemas.microsoft.com/office/drawing/2014/main" id="{4298B321-20A3-ECBC-B6D9-EED0EC7E2B3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73;p54">
                <a:extLst>
                  <a:ext uri="{FF2B5EF4-FFF2-40B4-BE49-F238E27FC236}">
                    <a16:creationId xmlns:a16="http://schemas.microsoft.com/office/drawing/2014/main" id="{A8A39DE4-F6A1-BF0A-ABA9-AD69B4D6D584}"/>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74;p54">
                <a:extLst>
                  <a:ext uri="{FF2B5EF4-FFF2-40B4-BE49-F238E27FC236}">
                    <a16:creationId xmlns:a16="http://schemas.microsoft.com/office/drawing/2014/main" id="{D1B50DE8-9F3C-0114-9D07-6A82741C1FC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75;p54">
                <a:extLst>
                  <a:ext uri="{FF2B5EF4-FFF2-40B4-BE49-F238E27FC236}">
                    <a16:creationId xmlns:a16="http://schemas.microsoft.com/office/drawing/2014/main" id="{BA4EA1A8-56C6-4A41-4EEB-A2731083844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6;p54">
                <a:extLst>
                  <a:ext uri="{FF2B5EF4-FFF2-40B4-BE49-F238E27FC236}">
                    <a16:creationId xmlns:a16="http://schemas.microsoft.com/office/drawing/2014/main" id="{4D7145B7-4CF0-3C34-98BD-D143F5756B6B}"/>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77;p54">
                <a:extLst>
                  <a:ext uri="{FF2B5EF4-FFF2-40B4-BE49-F238E27FC236}">
                    <a16:creationId xmlns:a16="http://schemas.microsoft.com/office/drawing/2014/main" id="{D61F7CD6-EA93-4009-920A-C6C7AA0C6DB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8;p54">
                <a:extLst>
                  <a:ext uri="{FF2B5EF4-FFF2-40B4-BE49-F238E27FC236}">
                    <a16:creationId xmlns:a16="http://schemas.microsoft.com/office/drawing/2014/main" id="{F798AA94-F467-F89E-DA25-1FB27B609E9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79;p54">
                <a:extLst>
                  <a:ext uri="{FF2B5EF4-FFF2-40B4-BE49-F238E27FC236}">
                    <a16:creationId xmlns:a16="http://schemas.microsoft.com/office/drawing/2014/main" id="{DA5A35D6-4E0F-FBCD-7C8F-37EBC53B398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80;p54">
                <a:extLst>
                  <a:ext uri="{FF2B5EF4-FFF2-40B4-BE49-F238E27FC236}">
                    <a16:creationId xmlns:a16="http://schemas.microsoft.com/office/drawing/2014/main" id="{2940EB07-4D6C-FEAB-2DF7-3669912AB31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81;p54">
                <a:extLst>
                  <a:ext uri="{FF2B5EF4-FFF2-40B4-BE49-F238E27FC236}">
                    <a16:creationId xmlns:a16="http://schemas.microsoft.com/office/drawing/2014/main" id="{D91098C6-FA07-C090-C4E4-156FA9B3EF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82;p54">
                <a:extLst>
                  <a:ext uri="{FF2B5EF4-FFF2-40B4-BE49-F238E27FC236}">
                    <a16:creationId xmlns:a16="http://schemas.microsoft.com/office/drawing/2014/main" id="{82D3C78A-E906-F1FB-AA41-21AD9B439F9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8683;p54">
              <a:extLst>
                <a:ext uri="{FF2B5EF4-FFF2-40B4-BE49-F238E27FC236}">
                  <a16:creationId xmlns:a16="http://schemas.microsoft.com/office/drawing/2014/main" id="{808A518F-AFED-D067-732B-4DC9B72BC10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4;p54">
              <a:extLst>
                <a:ext uri="{FF2B5EF4-FFF2-40B4-BE49-F238E27FC236}">
                  <a16:creationId xmlns:a16="http://schemas.microsoft.com/office/drawing/2014/main" id="{C41B3A89-DE50-A29C-5E1E-EDEC684B8E6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5;p54">
              <a:extLst>
                <a:ext uri="{FF2B5EF4-FFF2-40B4-BE49-F238E27FC236}">
                  <a16:creationId xmlns:a16="http://schemas.microsoft.com/office/drawing/2014/main" id="{A258BCC7-1D2F-27E1-9CA5-87620B0DB1E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6;p54">
              <a:extLst>
                <a:ext uri="{FF2B5EF4-FFF2-40B4-BE49-F238E27FC236}">
                  <a16:creationId xmlns:a16="http://schemas.microsoft.com/office/drawing/2014/main" id="{B9D28CB6-3869-B5CC-77A3-6C9AD9137D7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87;p54">
              <a:extLst>
                <a:ext uri="{FF2B5EF4-FFF2-40B4-BE49-F238E27FC236}">
                  <a16:creationId xmlns:a16="http://schemas.microsoft.com/office/drawing/2014/main" id="{C7825A58-87FA-58D9-B9B9-F60BF593BC8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8;p54">
              <a:extLst>
                <a:ext uri="{FF2B5EF4-FFF2-40B4-BE49-F238E27FC236}">
                  <a16:creationId xmlns:a16="http://schemas.microsoft.com/office/drawing/2014/main" id="{43773DEB-7069-9B53-354E-17F7BDB36C79}"/>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9;p54">
              <a:extLst>
                <a:ext uri="{FF2B5EF4-FFF2-40B4-BE49-F238E27FC236}">
                  <a16:creationId xmlns:a16="http://schemas.microsoft.com/office/drawing/2014/main" id="{A68CA32B-FDCC-05FB-363D-2B81934CFE3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90;p54">
              <a:extLst>
                <a:ext uri="{FF2B5EF4-FFF2-40B4-BE49-F238E27FC236}">
                  <a16:creationId xmlns:a16="http://schemas.microsoft.com/office/drawing/2014/main" id="{4F60F064-8156-CEAC-70FA-D75A2247B799}"/>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91;p54">
              <a:extLst>
                <a:ext uri="{FF2B5EF4-FFF2-40B4-BE49-F238E27FC236}">
                  <a16:creationId xmlns:a16="http://schemas.microsoft.com/office/drawing/2014/main" id="{FDD56743-9624-ACF0-5D8C-362A0035BDC1}"/>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92;p54">
              <a:extLst>
                <a:ext uri="{FF2B5EF4-FFF2-40B4-BE49-F238E27FC236}">
                  <a16:creationId xmlns:a16="http://schemas.microsoft.com/office/drawing/2014/main" id="{7D41C0FD-D09B-6FBA-4B22-6A956A5B8B5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93;p54">
              <a:extLst>
                <a:ext uri="{FF2B5EF4-FFF2-40B4-BE49-F238E27FC236}">
                  <a16:creationId xmlns:a16="http://schemas.microsoft.com/office/drawing/2014/main" id="{AE2BBD65-AB3B-E8F2-B29E-21C132F82C4A}"/>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4;p54">
              <a:extLst>
                <a:ext uri="{FF2B5EF4-FFF2-40B4-BE49-F238E27FC236}">
                  <a16:creationId xmlns:a16="http://schemas.microsoft.com/office/drawing/2014/main" id="{107AE89D-D161-8D19-34F6-89F350C65066}"/>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95;p54">
              <a:extLst>
                <a:ext uri="{FF2B5EF4-FFF2-40B4-BE49-F238E27FC236}">
                  <a16:creationId xmlns:a16="http://schemas.microsoft.com/office/drawing/2014/main" id="{1433E802-1C50-93A0-439C-3821EE44D82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6;p54">
              <a:extLst>
                <a:ext uri="{FF2B5EF4-FFF2-40B4-BE49-F238E27FC236}">
                  <a16:creationId xmlns:a16="http://schemas.microsoft.com/office/drawing/2014/main" id="{B7203458-64FB-8306-424A-E098098F89A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Picture 81">
            <a:extLst>
              <a:ext uri="{FF2B5EF4-FFF2-40B4-BE49-F238E27FC236}">
                <a16:creationId xmlns:a16="http://schemas.microsoft.com/office/drawing/2014/main" id="{3419A48F-09E1-4EB2-005D-A4EDAD96B1B8}"/>
              </a:ext>
            </a:extLst>
          </p:cNvPr>
          <p:cNvPicPr>
            <a:picLocks noChangeAspect="1"/>
          </p:cNvPicPr>
          <p:nvPr/>
        </p:nvPicPr>
        <p:blipFill rotWithShape="1">
          <a:blip r:embed="rId2"/>
          <a:srcRect l="8378" t="114" r="26106" b="43264"/>
          <a:stretch/>
        </p:blipFill>
        <p:spPr>
          <a:xfrm>
            <a:off x="9685286" y="4226637"/>
            <a:ext cx="1445799" cy="702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C7971876-3C87-B8F1-4309-F2F2BD2044B6}"/>
              </a:ext>
            </a:extLst>
          </p:cNvPr>
          <p:cNvPicPr>
            <a:picLocks noChangeAspect="1"/>
          </p:cNvPicPr>
          <p:nvPr/>
        </p:nvPicPr>
        <p:blipFill>
          <a:blip r:embed="rId3"/>
          <a:stretch>
            <a:fillRect/>
          </a:stretch>
        </p:blipFill>
        <p:spPr>
          <a:xfrm>
            <a:off x="9446823" y="4129289"/>
            <a:ext cx="1486774" cy="7433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98" name="Google Shape;9308;p56">
            <a:extLst>
              <a:ext uri="{FF2B5EF4-FFF2-40B4-BE49-F238E27FC236}">
                <a16:creationId xmlns:a16="http://schemas.microsoft.com/office/drawing/2014/main" id="{33852387-2977-B894-7169-D79C75192DEE}"/>
              </a:ext>
            </a:extLst>
          </p:cNvPr>
          <p:cNvGrpSpPr/>
          <p:nvPr/>
        </p:nvGrpSpPr>
        <p:grpSpPr>
          <a:xfrm rot="16983104">
            <a:off x="2023622" y="3912896"/>
            <a:ext cx="1229221" cy="1230604"/>
            <a:chOff x="2559249" y="2069323"/>
            <a:chExt cx="685566" cy="685634"/>
          </a:xfrm>
        </p:grpSpPr>
        <p:sp>
          <p:nvSpPr>
            <p:cNvPr id="99" name="Google Shape;9309;p56">
              <a:extLst>
                <a:ext uri="{FF2B5EF4-FFF2-40B4-BE49-F238E27FC236}">
                  <a16:creationId xmlns:a16="http://schemas.microsoft.com/office/drawing/2014/main" id="{0C23898B-F667-BDE6-27F9-7CEA32F802D2}"/>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10;p56">
              <a:extLst>
                <a:ext uri="{FF2B5EF4-FFF2-40B4-BE49-F238E27FC236}">
                  <a16:creationId xmlns:a16="http://schemas.microsoft.com/office/drawing/2014/main" id="{6ABE8325-36A4-F7DE-6948-B572D77F98F2}"/>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11;p56">
              <a:extLst>
                <a:ext uri="{FF2B5EF4-FFF2-40B4-BE49-F238E27FC236}">
                  <a16:creationId xmlns:a16="http://schemas.microsoft.com/office/drawing/2014/main" id="{FA733DA7-2A0F-97F7-5DE9-329857B9AA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12;p56">
              <a:extLst>
                <a:ext uri="{FF2B5EF4-FFF2-40B4-BE49-F238E27FC236}">
                  <a16:creationId xmlns:a16="http://schemas.microsoft.com/office/drawing/2014/main" id="{CFCFAE9B-32BA-6754-FE24-8CF0F0E8E5A9}"/>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13;p56">
              <a:extLst>
                <a:ext uri="{FF2B5EF4-FFF2-40B4-BE49-F238E27FC236}">
                  <a16:creationId xmlns:a16="http://schemas.microsoft.com/office/drawing/2014/main" id="{6EC2FD13-B5AF-51B8-8960-18D4C404D500}"/>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14;p56">
              <a:extLst>
                <a:ext uri="{FF2B5EF4-FFF2-40B4-BE49-F238E27FC236}">
                  <a16:creationId xmlns:a16="http://schemas.microsoft.com/office/drawing/2014/main" id="{F5559628-5D12-55C0-C3EA-80813AF0901E}"/>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315;p56">
              <a:extLst>
                <a:ext uri="{FF2B5EF4-FFF2-40B4-BE49-F238E27FC236}">
                  <a16:creationId xmlns:a16="http://schemas.microsoft.com/office/drawing/2014/main" id="{1945854E-DA9E-69A4-5550-0AE837FBACA3}"/>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316;p56">
              <a:extLst>
                <a:ext uri="{FF2B5EF4-FFF2-40B4-BE49-F238E27FC236}">
                  <a16:creationId xmlns:a16="http://schemas.microsoft.com/office/drawing/2014/main" id="{CA0CB51A-CA40-E280-0E1B-73CC6EDD54EF}"/>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17;p56">
              <a:extLst>
                <a:ext uri="{FF2B5EF4-FFF2-40B4-BE49-F238E27FC236}">
                  <a16:creationId xmlns:a16="http://schemas.microsoft.com/office/drawing/2014/main" id="{9017FD2F-7846-E016-568B-113B150F8910}"/>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18;p56">
              <a:extLst>
                <a:ext uri="{FF2B5EF4-FFF2-40B4-BE49-F238E27FC236}">
                  <a16:creationId xmlns:a16="http://schemas.microsoft.com/office/drawing/2014/main" id="{102AEFF9-4464-0571-0DE5-C42298DBDA97}"/>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19;p56">
              <a:extLst>
                <a:ext uri="{FF2B5EF4-FFF2-40B4-BE49-F238E27FC236}">
                  <a16:creationId xmlns:a16="http://schemas.microsoft.com/office/drawing/2014/main" id="{25821F3B-65F0-F2A0-C90B-932057203D12}"/>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320;p56">
              <a:extLst>
                <a:ext uri="{FF2B5EF4-FFF2-40B4-BE49-F238E27FC236}">
                  <a16:creationId xmlns:a16="http://schemas.microsoft.com/office/drawing/2014/main" id="{49D3BFAB-89E0-761B-6315-6E0F0EEA9564}"/>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21;p56">
              <a:extLst>
                <a:ext uri="{FF2B5EF4-FFF2-40B4-BE49-F238E27FC236}">
                  <a16:creationId xmlns:a16="http://schemas.microsoft.com/office/drawing/2014/main" id="{3D194FE6-4CB5-2DF3-1766-53E656EE35CB}"/>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7">
            <a:extLst>
              <a:ext uri="{FF2B5EF4-FFF2-40B4-BE49-F238E27FC236}">
                <a16:creationId xmlns:a16="http://schemas.microsoft.com/office/drawing/2014/main" id="{246A52AC-5E10-4C5A-9C85-643A0F929CC0}"/>
              </a:ext>
            </a:extLst>
          </p:cNvPr>
          <p:cNvSpPr>
            <a:spLocks noGrp="1"/>
          </p:cNvSpPr>
          <p:nvPr>
            <p:ph type="ctrTitle"/>
          </p:nvPr>
        </p:nvSpPr>
        <p:spPr>
          <a:xfrm>
            <a:off x="-3521375" y="2011607"/>
            <a:ext cx="982200" cy="577800"/>
          </a:xfrm>
        </p:spPr>
        <p:txBody>
          <a:bodyPr/>
          <a:lstStyle/>
          <a:p>
            <a:endParaRPr lang="en-US"/>
          </a:p>
        </p:txBody>
      </p:sp>
      <p:pic>
        <p:nvPicPr>
          <p:cNvPr id="9" name="Picture 2" descr="11,210 Statistics Formulas Images, Stock Photos &amp; Vectors | Shutterstock">
            <a:extLst>
              <a:ext uri="{FF2B5EF4-FFF2-40B4-BE49-F238E27FC236}">
                <a16:creationId xmlns:a16="http://schemas.microsoft.com/office/drawing/2014/main" id="{481D2396-93CB-9617-1021-436912C7A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8" r="1776" b="8124"/>
          <a:stretch/>
        </p:blipFill>
        <p:spPr bwMode="auto">
          <a:xfrm>
            <a:off x="3521448" y="4722884"/>
            <a:ext cx="877028" cy="867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 name="3D Model 1" descr="Meeting">
                <a:extLst>
                  <a:ext uri="{FF2B5EF4-FFF2-40B4-BE49-F238E27FC236}">
                    <a16:creationId xmlns:a16="http://schemas.microsoft.com/office/drawing/2014/main" id="{670C2918-948F-56F2-8432-EC5BA3647FEA}"/>
                  </a:ext>
                </a:extLst>
              </p:cNvPr>
              <p:cNvGraphicFramePr>
                <a:graphicFrameLocks noChangeAspect="1"/>
              </p:cNvGraphicFramePr>
              <p:nvPr/>
            </p:nvGraphicFramePr>
            <p:xfrm>
              <a:off x="4822403" y="4503889"/>
              <a:ext cx="1254295" cy="1216286"/>
            </p:xfrm>
            <a:graphic>
              <a:graphicData uri="http://schemas.microsoft.com/office/drawing/2017/model3d">
                <am3d:model3d r:embed="rId5">
                  <am3d:spPr>
                    <a:xfrm>
                      <a:off x="0" y="0"/>
                      <a:ext cx="1254295" cy="1216286"/>
                    </a:xfrm>
                    <a:prstGeom prst="rect">
                      <a:avLst/>
                    </a:prstGeom>
                  </am3d:spPr>
                  <am3d:camera>
                    <am3d:pos x="0" y="0" z="65844652"/>
                    <am3d:up dx="0" dy="36000000" dz="0"/>
                    <am3d:lookAt x="0" y="0" z="0"/>
                    <am3d:perspective fov="2700000"/>
                  </am3d:camera>
                  <am3d:trans>
                    <am3d:meterPerModelUnit n="42584" d="1000000"/>
                    <am3d:preTrans dx="0" dy="-3993846" dz="0"/>
                    <am3d:scale>
                      <am3d:sx n="1000000" d="1000000"/>
                      <am3d:sy n="1000000" d="1000000"/>
                      <am3d:sz n="1000000" d="1000000"/>
                    </am3d:scale>
                    <am3d:rot ax="2690585" ay="974189" az="932388"/>
                    <am3d:postTrans dx="0" dy="0" dz="0"/>
                  </am3d:trans>
                  <am3d:raster rName="Office3DRenderer" rVer="16.0.8326">
                    <am3d:blip r:embed="rId6"/>
                  </am3d:raster>
                  <am3d:objViewport viewportSz="17864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eeting">
                <a:extLst>
                  <a:ext uri="{FF2B5EF4-FFF2-40B4-BE49-F238E27FC236}">
                    <a16:creationId xmlns:a16="http://schemas.microsoft.com/office/drawing/2014/main" id="{670C2918-948F-56F2-8432-EC5BA3647FEA}"/>
                  </a:ext>
                </a:extLst>
              </p:cNvPr>
              <p:cNvPicPr>
                <a:picLocks noGrp="1" noRot="1" noChangeAspect="1" noMove="1" noResize="1" noEditPoints="1" noAdjustHandles="1" noChangeArrowheads="1" noChangeShapeType="1" noCrop="1"/>
              </p:cNvPicPr>
              <p:nvPr/>
            </p:nvPicPr>
            <p:blipFill>
              <a:blip r:embed="rId6"/>
              <a:stretch>
                <a:fillRect/>
              </a:stretch>
            </p:blipFill>
            <p:spPr>
              <a:xfrm>
                <a:off x="4822403" y="4503889"/>
                <a:ext cx="1254295" cy="12162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Upward Trend">
                <a:extLst>
                  <a:ext uri="{FF2B5EF4-FFF2-40B4-BE49-F238E27FC236}">
                    <a16:creationId xmlns:a16="http://schemas.microsoft.com/office/drawing/2014/main" id="{52A2952B-A807-5774-1C38-2F641D002895}"/>
                  </a:ext>
                </a:extLst>
              </p:cNvPr>
              <p:cNvGraphicFramePr>
                <a:graphicFrameLocks noChangeAspect="1"/>
              </p:cNvGraphicFramePr>
              <p:nvPr>
                <p:extLst>
                  <p:ext uri="{D42A27DB-BD31-4B8C-83A1-F6EECF244321}">
                    <p14:modId xmlns:p14="http://schemas.microsoft.com/office/powerpoint/2010/main" val="904756874"/>
                  </p:ext>
                </p:extLst>
              </p:nvPr>
            </p:nvGraphicFramePr>
            <p:xfrm>
              <a:off x="6222036" y="4656163"/>
              <a:ext cx="862147" cy="1001218"/>
            </p:xfrm>
            <a:graphic>
              <a:graphicData uri="http://schemas.microsoft.com/office/drawing/2017/model3d">
                <am3d:model3d r:embed="rId7">
                  <am3d:spPr>
                    <a:xfrm>
                      <a:off x="0" y="0"/>
                      <a:ext cx="862147" cy="1001218"/>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2032374" ay="1632992" az="1024025"/>
                    <am3d:postTrans dx="0" dy="0" dz="0"/>
                  </am3d:trans>
                  <am3d:raster rName="Office3DRenderer" rVer="16.0.8326">
                    <am3d:blip r:embed="rId8"/>
                  </am3d:raster>
                  <am3d:objViewport viewportSz="12221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Upward Trend">
                <a:extLst>
                  <a:ext uri="{FF2B5EF4-FFF2-40B4-BE49-F238E27FC236}">
                    <a16:creationId xmlns:a16="http://schemas.microsoft.com/office/drawing/2014/main" id="{52A2952B-A807-5774-1C38-2F641D002895}"/>
                  </a:ext>
                </a:extLst>
              </p:cNvPr>
              <p:cNvPicPr>
                <a:picLocks noGrp="1" noRot="1" noChangeAspect="1" noMove="1" noResize="1" noEditPoints="1" noAdjustHandles="1" noChangeArrowheads="1" noChangeShapeType="1" noCrop="1"/>
              </p:cNvPicPr>
              <p:nvPr/>
            </p:nvPicPr>
            <p:blipFill>
              <a:blip r:embed="rId8"/>
              <a:stretch>
                <a:fillRect/>
              </a:stretch>
            </p:blipFill>
            <p:spPr>
              <a:xfrm>
                <a:off x="6222036" y="4656163"/>
                <a:ext cx="862147" cy="1001218"/>
              </a:xfrm>
              <a:prstGeom prst="rect">
                <a:avLst/>
              </a:prstGeom>
            </p:spPr>
          </p:pic>
        </mc:Fallback>
      </mc:AlternateContent>
      <p:sp>
        <p:nvSpPr>
          <p:cNvPr id="11" name="TextBox 10">
            <a:extLst>
              <a:ext uri="{FF2B5EF4-FFF2-40B4-BE49-F238E27FC236}">
                <a16:creationId xmlns:a16="http://schemas.microsoft.com/office/drawing/2014/main" id="{8D5252F3-E772-BB5D-C7DC-CC07305DDF73}"/>
              </a:ext>
            </a:extLst>
          </p:cNvPr>
          <p:cNvSpPr txBox="1"/>
          <p:nvPr/>
        </p:nvSpPr>
        <p:spPr>
          <a:xfrm>
            <a:off x="1137180" y="1445021"/>
            <a:ext cx="4420473" cy="1569660"/>
          </a:xfrm>
          <a:prstGeom prst="rect">
            <a:avLst/>
          </a:prstGeom>
          <a:noFill/>
        </p:spPr>
        <p:txBody>
          <a:bodyPr wrap="square">
            <a:spAutoFit/>
          </a:bodyPr>
          <a:lstStyle/>
          <a:p>
            <a:r>
              <a:rPr lang="en-US" sz="4800" b="1" i="1" dirty="0">
                <a:solidFill>
                  <a:schemeClr val="bg1"/>
                </a:solidFill>
                <a:latin typeface="Share Tech"/>
                <a:sym typeface="Share Tech"/>
              </a:rPr>
              <a:t>Reporting tool</a:t>
            </a:r>
          </a:p>
          <a:p>
            <a:r>
              <a:rPr lang="en-US" sz="4800" b="1" i="1" dirty="0">
                <a:solidFill>
                  <a:schemeClr val="bg1"/>
                </a:solidFill>
                <a:latin typeface="Share Tech"/>
                <a:sym typeface="Share Tech"/>
              </a:rPr>
              <a:t>Power BI</a:t>
            </a:r>
            <a:endParaRPr lang="en-US" dirty="0">
              <a:solidFill>
                <a:schemeClr val="bg1"/>
              </a:solidFill>
            </a:endParaRPr>
          </a:p>
        </p:txBody>
      </p:sp>
      <p:pic>
        <p:nvPicPr>
          <p:cNvPr id="13" name="Picture 12">
            <a:extLst>
              <a:ext uri="{FF2B5EF4-FFF2-40B4-BE49-F238E27FC236}">
                <a16:creationId xmlns:a16="http://schemas.microsoft.com/office/drawing/2014/main" id="{5A232FF2-A22A-EAC8-F332-7432DFBC8EEA}"/>
              </a:ext>
            </a:extLst>
          </p:cNvPr>
          <p:cNvPicPr>
            <a:picLocks noChangeAspect="1"/>
          </p:cNvPicPr>
          <p:nvPr/>
        </p:nvPicPr>
        <p:blipFill>
          <a:blip r:embed="rId9"/>
          <a:stretch>
            <a:fillRect/>
          </a:stretch>
        </p:blipFill>
        <p:spPr>
          <a:xfrm>
            <a:off x="1398425" y="-1471923"/>
            <a:ext cx="6023370" cy="2194750"/>
          </a:xfrm>
          <a:prstGeom prst="rect">
            <a:avLst/>
          </a:prstGeom>
        </p:spPr>
      </p:pic>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2A0B5256-08DB-9B91-EDBA-C47804C39B75}"/>
                  </a:ext>
                </a:extLst>
              </p:cNvPr>
              <p:cNvGraphicFramePr>
                <a:graphicFrameLocks noChangeAspect="1"/>
              </p:cNvGraphicFramePr>
              <p:nvPr>
                <p:extLst>
                  <p:ext uri="{D42A27DB-BD31-4B8C-83A1-F6EECF244321}">
                    <p14:modId xmlns:p14="http://schemas.microsoft.com/office/powerpoint/2010/main" val="4083456740"/>
                  </p:ext>
                </p:extLst>
              </p:nvPr>
            </p:nvGraphicFramePr>
            <p:xfrm>
              <a:off x="5484376" y="1056869"/>
              <a:ext cx="2806589" cy="2921883"/>
            </p:xfrm>
            <a:graphic>
              <a:graphicData uri="http://schemas.microsoft.com/office/drawing/2017/model3d">
                <am3d:model3d r:embed="rId10">
                  <am3d:spPr>
                    <a:xfrm>
                      <a:off x="0" y="0"/>
                      <a:ext cx="2806589" cy="2921883"/>
                    </a:xfrm>
                    <a:prstGeom prst="rect">
                      <a:avLst/>
                    </a:prstGeom>
                  </am3d:spPr>
                  <am3d:camera>
                    <am3d:pos x="0" y="0" z="66516118"/>
                    <am3d:up dx="0" dy="36000000" dz="0"/>
                    <am3d:lookAt x="0" y="0" z="0"/>
                    <am3d:perspective fov="2700000"/>
                  </am3d:camera>
                  <am3d:trans>
                    <am3d:meterPerModelUnit n="316790" d="1000000"/>
                    <am3d:preTrans dx="0" dy="-17673231" dz="436802"/>
                    <am3d:scale>
                      <am3d:sx n="1000000" d="1000000"/>
                      <am3d:sy n="1000000" d="1000000"/>
                      <am3d:sz n="1000000" d="1000000"/>
                    </am3d:scale>
                    <am3d:rot ax="-10557349" ay="16790" az="-10798794"/>
                    <am3d:postTrans dx="0" dy="0" dz="0"/>
                  </am3d:trans>
                  <am3d:raster rName="Office3DRenderer" rVer="16.0.8326">
                    <am3d:blip r:embed="rId11"/>
                  </am3d:raster>
                  <am3d:objViewport viewportSz="44657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2A0B5256-08DB-9B91-EDBA-C47804C39B75}"/>
                  </a:ext>
                </a:extLst>
              </p:cNvPr>
              <p:cNvPicPr>
                <a:picLocks noGrp="1" noRot="1" noChangeAspect="1" noMove="1" noResize="1" noEditPoints="1" noAdjustHandles="1" noChangeArrowheads="1" noChangeShapeType="1" noCrop="1"/>
              </p:cNvPicPr>
              <p:nvPr/>
            </p:nvPicPr>
            <p:blipFill>
              <a:blip r:embed="rId11"/>
              <a:stretch>
                <a:fillRect/>
              </a:stretch>
            </p:blipFill>
            <p:spPr>
              <a:xfrm>
                <a:off x="5484376" y="1056869"/>
                <a:ext cx="2806589" cy="2921883"/>
              </a:xfrm>
              <a:prstGeom prst="rect">
                <a:avLst/>
              </a:prstGeom>
            </p:spPr>
          </p:pic>
        </mc:Fallback>
      </mc:AlternateContent>
    </p:spTree>
    <p:extLst>
      <p:ext uri="{BB962C8B-B14F-4D97-AF65-F5344CB8AC3E}">
        <p14:creationId xmlns:p14="http://schemas.microsoft.com/office/powerpoint/2010/main" val="532778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5579E7-A821-868B-E808-375139B97C47}"/>
              </a:ext>
            </a:extLst>
          </p:cNvPr>
          <p:cNvSpPr>
            <a:spLocks noGrp="1"/>
          </p:cNvSpPr>
          <p:nvPr>
            <p:ph type="subTitle" idx="1"/>
          </p:nvPr>
        </p:nvSpPr>
        <p:spPr>
          <a:xfrm>
            <a:off x="-6366163" y="3131893"/>
            <a:ext cx="2620500" cy="1112400"/>
          </a:xfrm>
        </p:spPr>
        <p:txBody>
          <a:bodyPr/>
          <a:lstStyle/>
          <a:p>
            <a:endParaRPr lang="en-US" dirty="0"/>
          </a:p>
        </p:txBody>
      </p:sp>
      <p:sp>
        <p:nvSpPr>
          <p:cNvPr id="4" name="Title 3">
            <a:extLst>
              <a:ext uri="{FF2B5EF4-FFF2-40B4-BE49-F238E27FC236}">
                <a16:creationId xmlns:a16="http://schemas.microsoft.com/office/drawing/2014/main" id="{DE3EF3FF-6607-87A8-2C7C-35DE9C74BEA2}"/>
              </a:ext>
            </a:extLst>
          </p:cNvPr>
          <p:cNvSpPr>
            <a:spLocks noGrp="1"/>
          </p:cNvSpPr>
          <p:nvPr>
            <p:ph type="ctrTitle" idx="2"/>
          </p:nvPr>
        </p:nvSpPr>
        <p:spPr>
          <a:xfrm>
            <a:off x="10682579" y="411675"/>
            <a:ext cx="1169996" cy="577800"/>
          </a:xfrm>
        </p:spPr>
        <p:txBody>
          <a:bodyPr/>
          <a:lstStyle/>
          <a:p>
            <a:endParaRPr lang="en-US" dirty="0"/>
          </a:p>
        </p:txBody>
      </p:sp>
      <p:sp>
        <p:nvSpPr>
          <p:cNvPr id="5" name="Subtitle 4">
            <a:extLst>
              <a:ext uri="{FF2B5EF4-FFF2-40B4-BE49-F238E27FC236}">
                <a16:creationId xmlns:a16="http://schemas.microsoft.com/office/drawing/2014/main" id="{1E45A6CF-30A1-BD75-FA12-6C4A6EB6F52B}"/>
              </a:ext>
            </a:extLst>
          </p:cNvPr>
          <p:cNvSpPr>
            <a:spLocks noGrp="1"/>
          </p:cNvSpPr>
          <p:nvPr>
            <p:ph type="subTitle" idx="3"/>
          </p:nvPr>
        </p:nvSpPr>
        <p:spPr>
          <a:xfrm>
            <a:off x="12257366" y="1806918"/>
            <a:ext cx="2737500" cy="1112400"/>
          </a:xfrm>
        </p:spPr>
        <p:txBody>
          <a:bodyPr/>
          <a:lstStyle/>
          <a:p>
            <a:endParaRPr lang="en-US"/>
          </a:p>
        </p:txBody>
      </p:sp>
      <p:sp>
        <p:nvSpPr>
          <p:cNvPr id="6" name="Title 5">
            <a:extLst>
              <a:ext uri="{FF2B5EF4-FFF2-40B4-BE49-F238E27FC236}">
                <a16:creationId xmlns:a16="http://schemas.microsoft.com/office/drawing/2014/main" id="{7CC37EA2-64F7-9220-41BF-B7EE5DBD0254}"/>
              </a:ext>
            </a:extLst>
          </p:cNvPr>
          <p:cNvSpPr>
            <a:spLocks noGrp="1"/>
          </p:cNvSpPr>
          <p:nvPr>
            <p:ph type="ctrTitle" idx="4"/>
          </p:nvPr>
        </p:nvSpPr>
        <p:spPr>
          <a:xfrm>
            <a:off x="-1244097" y="-1177261"/>
            <a:ext cx="2488194" cy="1177261"/>
          </a:xfrm>
        </p:spPr>
        <p:txBody>
          <a:bodyPr/>
          <a:lstStyle/>
          <a:p>
            <a:pPr algn="ctr"/>
            <a:r>
              <a:rPr lang="en-US" sz="3200" b="1" i="1" dirty="0">
                <a:solidFill>
                  <a:srgbClr val="00B0F0"/>
                </a:solidFill>
              </a:rPr>
              <a:t>learning</a:t>
            </a:r>
            <a:r>
              <a:rPr lang="en-US" sz="1800" b="1" i="1" dirty="0"/>
              <a:t> </a:t>
            </a:r>
            <a:endParaRPr lang="en-US" sz="1800" b="1" dirty="0"/>
          </a:p>
        </p:txBody>
      </p:sp>
      <p:grpSp>
        <p:nvGrpSpPr>
          <p:cNvPr id="20" name="Google Shape;8636;p54">
            <a:extLst>
              <a:ext uri="{FF2B5EF4-FFF2-40B4-BE49-F238E27FC236}">
                <a16:creationId xmlns:a16="http://schemas.microsoft.com/office/drawing/2014/main" id="{E93115BC-D170-C8E7-593B-366A6C620AD3}"/>
              </a:ext>
            </a:extLst>
          </p:cNvPr>
          <p:cNvGrpSpPr/>
          <p:nvPr/>
        </p:nvGrpSpPr>
        <p:grpSpPr>
          <a:xfrm>
            <a:off x="8484345" y="-570721"/>
            <a:ext cx="543963" cy="274999"/>
            <a:chOff x="834100" y="3642869"/>
            <a:chExt cx="1259483" cy="628426"/>
          </a:xfrm>
        </p:grpSpPr>
        <p:sp>
          <p:nvSpPr>
            <p:cNvPr id="21" name="Google Shape;8637;p54">
              <a:extLst>
                <a:ext uri="{FF2B5EF4-FFF2-40B4-BE49-F238E27FC236}">
                  <a16:creationId xmlns:a16="http://schemas.microsoft.com/office/drawing/2014/main" id="{BFEFB7AE-668C-2CA4-462D-D1BCD8A21BBF}"/>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38;p54">
              <a:extLst>
                <a:ext uri="{FF2B5EF4-FFF2-40B4-BE49-F238E27FC236}">
                  <a16:creationId xmlns:a16="http://schemas.microsoft.com/office/drawing/2014/main" id="{D04E2015-BEAE-CC61-4F3B-D9EB50D443B8}"/>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39;p54">
              <a:extLst>
                <a:ext uri="{FF2B5EF4-FFF2-40B4-BE49-F238E27FC236}">
                  <a16:creationId xmlns:a16="http://schemas.microsoft.com/office/drawing/2014/main" id="{1646D471-A492-D341-F748-928C888B406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40;p54">
              <a:extLst>
                <a:ext uri="{FF2B5EF4-FFF2-40B4-BE49-F238E27FC236}">
                  <a16:creationId xmlns:a16="http://schemas.microsoft.com/office/drawing/2014/main" id="{156A85A0-8EB8-4FDA-D1FA-9FDEB9D2B372}"/>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41;p54">
              <a:extLst>
                <a:ext uri="{FF2B5EF4-FFF2-40B4-BE49-F238E27FC236}">
                  <a16:creationId xmlns:a16="http://schemas.microsoft.com/office/drawing/2014/main" id="{2AB64B68-22CB-DE06-CD6A-C5DF8D816335}"/>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42;p54">
              <a:extLst>
                <a:ext uri="{FF2B5EF4-FFF2-40B4-BE49-F238E27FC236}">
                  <a16:creationId xmlns:a16="http://schemas.microsoft.com/office/drawing/2014/main" id="{04112D13-FDBE-5728-1D8E-573617F23621}"/>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43;p54">
              <a:extLst>
                <a:ext uri="{FF2B5EF4-FFF2-40B4-BE49-F238E27FC236}">
                  <a16:creationId xmlns:a16="http://schemas.microsoft.com/office/drawing/2014/main" id="{5D983F52-4ADF-749E-9C54-72E03D1FACE0}"/>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4;p54">
              <a:extLst>
                <a:ext uri="{FF2B5EF4-FFF2-40B4-BE49-F238E27FC236}">
                  <a16:creationId xmlns:a16="http://schemas.microsoft.com/office/drawing/2014/main" id="{87F9450C-9A9A-B7F9-184B-0BBC2ABB056F}"/>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45;p54">
              <a:extLst>
                <a:ext uri="{FF2B5EF4-FFF2-40B4-BE49-F238E27FC236}">
                  <a16:creationId xmlns:a16="http://schemas.microsoft.com/office/drawing/2014/main" id="{699C723E-D100-32CC-3AA0-5BAC7B8D2CA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46;p54">
              <a:extLst>
                <a:ext uri="{FF2B5EF4-FFF2-40B4-BE49-F238E27FC236}">
                  <a16:creationId xmlns:a16="http://schemas.microsoft.com/office/drawing/2014/main" id="{CB513A81-49D4-F956-461E-BB7C84F7B5F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7;p54">
              <a:extLst>
                <a:ext uri="{FF2B5EF4-FFF2-40B4-BE49-F238E27FC236}">
                  <a16:creationId xmlns:a16="http://schemas.microsoft.com/office/drawing/2014/main" id="{1B7F53EC-BB76-6BDF-E369-36446C398AE5}"/>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8;p54">
              <a:extLst>
                <a:ext uri="{FF2B5EF4-FFF2-40B4-BE49-F238E27FC236}">
                  <a16:creationId xmlns:a16="http://schemas.microsoft.com/office/drawing/2014/main" id="{73CC63C2-E631-DD34-FAB9-6E2D2830681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9;p54">
              <a:extLst>
                <a:ext uri="{FF2B5EF4-FFF2-40B4-BE49-F238E27FC236}">
                  <a16:creationId xmlns:a16="http://schemas.microsoft.com/office/drawing/2014/main" id="{87FE5F0C-12ED-3219-F083-CC02080AED4C}"/>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0;p54">
              <a:extLst>
                <a:ext uri="{FF2B5EF4-FFF2-40B4-BE49-F238E27FC236}">
                  <a16:creationId xmlns:a16="http://schemas.microsoft.com/office/drawing/2014/main" id="{53698852-E47C-658E-977D-6B05C30C0A87}"/>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51;p54">
              <a:extLst>
                <a:ext uri="{FF2B5EF4-FFF2-40B4-BE49-F238E27FC236}">
                  <a16:creationId xmlns:a16="http://schemas.microsoft.com/office/drawing/2014/main" id="{AC04E959-CDFD-947D-09EF-D6CFAF3259DE}"/>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52;p54">
              <a:extLst>
                <a:ext uri="{FF2B5EF4-FFF2-40B4-BE49-F238E27FC236}">
                  <a16:creationId xmlns:a16="http://schemas.microsoft.com/office/drawing/2014/main" id="{2361AD57-A844-EF8F-0BC8-CAE368C23486}"/>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53;p54">
              <a:extLst>
                <a:ext uri="{FF2B5EF4-FFF2-40B4-BE49-F238E27FC236}">
                  <a16:creationId xmlns:a16="http://schemas.microsoft.com/office/drawing/2014/main" id="{2050385B-10AC-79A2-1087-9C4DEED17A76}"/>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4;p54">
              <a:extLst>
                <a:ext uri="{FF2B5EF4-FFF2-40B4-BE49-F238E27FC236}">
                  <a16:creationId xmlns:a16="http://schemas.microsoft.com/office/drawing/2014/main" id="{60EE60DE-D0A0-7B71-5EF3-E737909FC726}"/>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55;p54">
              <a:extLst>
                <a:ext uri="{FF2B5EF4-FFF2-40B4-BE49-F238E27FC236}">
                  <a16:creationId xmlns:a16="http://schemas.microsoft.com/office/drawing/2014/main" id="{FAC157CD-849C-DF4A-9FF0-021C07BC122D}"/>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56;p54">
              <a:extLst>
                <a:ext uri="{FF2B5EF4-FFF2-40B4-BE49-F238E27FC236}">
                  <a16:creationId xmlns:a16="http://schemas.microsoft.com/office/drawing/2014/main" id="{36333F4A-3189-A384-4424-A73172501EA5}"/>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57;p54">
              <a:extLst>
                <a:ext uri="{FF2B5EF4-FFF2-40B4-BE49-F238E27FC236}">
                  <a16:creationId xmlns:a16="http://schemas.microsoft.com/office/drawing/2014/main" id="{EE68C855-F3C7-AEC3-0525-9FC7AD004653}"/>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58;p54">
              <a:extLst>
                <a:ext uri="{FF2B5EF4-FFF2-40B4-BE49-F238E27FC236}">
                  <a16:creationId xmlns:a16="http://schemas.microsoft.com/office/drawing/2014/main" id="{3EA0B5C4-7A33-A8A3-070B-8E3794E8DE3E}"/>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59;p54">
              <a:extLst>
                <a:ext uri="{FF2B5EF4-FFF2-40B4-BE49-F238E27FC236}">
                  <a16:creationId xmlns:a16="http://schemas.microsoft.com/office/drawing/2014/main" id="{D1B1583B-5B94-8FF3-0781-B8B13C8C9BA1}"/>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0;p54">
              <a:extLst>
                <a:ext uri="{FF2B5EF4-FFF2-40B4-BE49-F238E27FC236}">
                  <a16:creationId xmlns:a16="http://schemas.microsoft.com/office/drawing/2014/main" id="{B77325DF-3DCF-D6FE-3212-DBE2BB29EE71}"/>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1;p54">
              <a:extLst>
                <a:ext uri="{FF2B5EF4-FFF2-40B4-BE49-F238E27FC236}">
                  <a16:creationId xmlns:a16="http://schemas.microsoft.com/office/drawing/2014/main" id="{73FD51D1-E4B8-CB21-9D64-CBDF1AF84A7F}"/>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662;p54">
              <a:extLst>
                <a:ext uri="{FF2B5EF4-FFF2-40B4-BE49-F238E27FC236}">
                  <a16:creationId xmlns:a16="http://schemas.microsoft.com/office/drawing/2014/main" id="{4D838EDD-B40C-1739-9953-A61B65B58CDD}"/>
                </a:ext>
              </a:extLst>
            </p:cNvPr>
            <p:cNvGrpSpPr/>
            <p:nvPr/>
          </p:nvGrpSpPr>
          <p:grpSpPr>
            <a:xfrm>
              <a:off x="1360364" y="3847835"/>
              <a:ext cx="208119" cy="224359"/>
              <a:chOff x="1360769" y="3847100"/>
              <a:chExt cx="208119" cy="224359"/>
            </a:xfrm>
          </p:grpSpPr>
          <p:sp>
            <p:nvSpPr>
              <p:cNvPr id="61" name="Google Shape;8663;p54">
                <a:extLst>
                  <a:ext uri="{FF2B5EF4-FFF2-40B4-BE49-F238E27FC236}">
                    <a16:creationId xmlns:a16="http://schemas.microsoft.com/office/drawing/2014/main" id="{9E4C9E3B-6CCD-5034-CE86-27BE03B6EB3E}"/>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64;p54">
                <a:extLst>
                  <a:ext uri="{FF2B5EF4-FFF2-40B4-BE49-F238E27FC236}">
                    <a16:creationId xmlns:a16="http://schemas.microsoft.com/office/drawing/2014/main" id="{9F668E43-51C1-460A-6BAE-209F493E75D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65;p54">
                <a:extLst>
                  <a:ext uri="{FF2B5EF4-FFF2-40B4-BE49-F238E27FC236}">
                    <a16:creationId xmlns:a16="http://schemas.microsoft.com/office/drawing/2014/main" id="{614CF3C8-9DCF-A870-0856-24A0BBA9B65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666;p54">
                <a:extLst>
                  <a:ext uri="{FF2B5EF4-FFF2-40B4-BE49-F238E27FC236}">
                    <a16:creationId xmlns:a16="http://schemas.microsoft.com/office/drawing/2014/main" id="{2288CDE2-83A5-CF25-65BC-940A196EEB10}"/>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667;p54">
                <a:extLst>
                  <a:ext uri="{FF2B5EF4-FFF2-40B4-BE49-F238E27FC236}">
                    <a16:creationId xmlns:a16="http://schemas.microsoft.com/office/drawing/2014/main" id="{9F692520-8ADA-8EE5-228B-9869FD5E8A7E}"/>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68;p54">
                <a:extLst>
                  <a:ext uri="{FF2B5EF4-FFF2-40B4-BE49-F238E27FC236}">
                    <a16:creationId xmlns:a16="http://schemas.microsoft.com/office/drawing/2014/main" id="{75D040D5-C474-81D6-E74E-876BE25F6EE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69;p54">
                <a:extLst>
                  <a:ext uri="{FF2B5EF4-FFF2-40B4-BE49-F238E27FC236}">
                    <a16:creationId xmlns:a16="http://schemas.microsoft.com/office/drawing/2014/main" id="{734B0B31-F6E8-3FB7-C1A9-2CF6A5EA2FB8}"/>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70;p54">
                <a:extLst>
                  <a:ext uri="{FF2B5EF4-FFF2-40B4-BE49-F238E27FC236}">
                    <a16:creationId xmlns:a16="http://schemas.microsoft.com/office/drawing/2014/main" id="{E4E5B317-6733-ED0E-B761-06CF6E4A7B4B}"/>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71;p54">
                <a:extLst>
                  <a:ext uri="{FF2B5EF4-FFF2-40B4-BE49-F238E27FC236}">
                    <a16:creationId xmlns:a16="http://schemas.microsoft.com/office/drawing/2014/main" id="{6EEC0B40-DE52-87F6-D51F-5E8B54FD099C}"/>
                  </a:ext>
                </a:extLst>
              </p:cNvPr>
              <p:cNvSpPr/>
              <p:nvPr/>
            </p:nvSpPr>
            <p:spPr>
              <a:xfrm>
                <a:off x="1397156" y="3942279"/>
                <a:ext cx="43067" cy="39646"/>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2;p54">
                <a:extLst>
                  <a:ext uri="{FF2B5EF4-FFF2-40B4-BE49-F238E27FC236}">
                    <a16:creationId xmlns:a16="http://schemas.microsoft.com/office/drawing/2014/main" id="{4298B321-20A3-ECBC-B6D9-EED0EC7E2B3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73;p54">
                <a:extLst>
                  <a:ext uri="{FF2B5EF4-FFF2-40B4-BE49-F238E27FC236}">
                    <a16:creationId xmlns:a16="http://schemas.microsoft.com/office/drawing/2014/main" id="{A8A39DE4-F6A1-BF0A-ABA9-AD69B4D6D584}"/>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74;p54">
                <a:extLst>
                  <a:ext uri="{FF2B5EF4-FFF2-40B4-BE49-F238E27FC236}">
                    <a16:creationId xmlns:a16="http://schemas.microsoft.com/office/drawing/2014/main" id="{D1B50DE8-9F3C-0114-9D07-6A82741C1FC5}"/>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75;p54">
                <a:extLst>
                  <a:ext uri="{FF2B5EF4-FFF2-40B4-BE49-F238E27FC236}">
                    <a16:creationId xmlns:a16="http://schemas.microsoft.com/office/drawing/2014/main" id="{BA4EA1A8-56C6-4A41-4EEB-A2731083844B}"/>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6;p54">
                <a:extLst>
                  <a:ext uri="{FF2B5EF4-FFF2-40B4-BE49-F238E27FC236}">
                    <a16:creationId xmlns:a16="http://schemas.microsoft.com/office/drawing/2014/main" id="{4D7145B7-4CF0-3C34-98BD-D143F5756B6B}"/>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77;p54">
                <a:extLst>
                  <a:ext uri="{FF2B5EF4-FFF2-40B4-BE49-F238E27FC236}">
                    <a16:creationId xmlns:a16="http://schemas.microsoft.com/office/drawing/2014/main" id="{D61F7CD6-EA93-4009-920A-C6C7AA0C6DB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78;p54">
                <a:extLst>
                  <a:ext uri="{FF2B5EF4-FFF2-40B4-BE49-F238E27FC236}">
                    <a16:creationId xmlns:a16="http://schemas.microsoft.com/office/drawing/2014/main" id="{F798AA94-F467-F89E-DA25-1FB27B609E91}"/>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679;p54">
                <a:extLst>
                  <a:ext uri="{FF2B5EF4-FFF2-40B4-BE49-F238E27FC236}">
                    <a16:creationId xmlns:a16="http://schemas.microsoft.com/office/drawing/2014/main" id="{DA5A35D6-4E0F-FBCD-7C8F-37EBC53B398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680;p54">
                <a:extLst>
                  <a:ext uri="{FF2B5EF4-FFF2-40B4-BE49-F238E27FC236}">
                    <a16:creationId xmlns:a16="http://schemas.microsoft.com/office/drawing/2014/main" id="{2940EB07-4D6C-FEAB-2DF7-3669912AB31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681;p54">
                <a:extLst>
                  <a:ext uri="{FF2B5EF4-FFF2-40B4-BE49-F238E27FC236}">
                    <a16:creationId xmlns:a16="http://schemas.microsoft.com/office/drawing/2014/main" id="{D91098C6-FA07-C090-C4E4-156FA9B3EF3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682;p54">
                <a:extLst>
                  <a:ext uri="{FF2B5EF4-FFF2-40B4-BE49-F238E27FC236}">
                    <a16:creationId xmlns:a16="http://schemas.microsoft.com/office/drawing/2014/main" id="{82D3C78A-E906-F1FB-AA41-21AD9B439F9F}"/>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Google Shape;8683;p54">
              <a:extLst>
                <a:ext uri="{FF2B5EF4-FFF2-40B4-BE49-F238E27FC236}">
                  <a16:creationId xmlns:a16="http://schemas.microsoft.com/office/drawing/2014/main" id="{808A518F-AFED-D067-732B-4DC9B72BC10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84;p54">
              <a:extLst>
                <a:ext uri="{FF2B5EF4-FFF2-40B4-BE49-F238E27FC236}">
                  <a16:creationId xmlns:a16="http://schemas.microsoft.com/office/drawing/2014/main" id="{C41B3A89-DE50-A29C-5E1E-EDEC684B8E66}"/>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85;p54">
              <a:extLst>
                <a:ext uri="{FF2B5EF4-FFF2-40B4-BE49-F238E27FC236}">
                  <a16:creationId xmlns:a16="http://schemas.microsoft.com/office/drawing/2014/main" id="{A258BCC7-1D2F-27E1-9CA5-87620B0DB1EF}"/>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86;p54">
              <a:extLst>
                <a:ext uri="{FF2B5EF4-FFF2-40B4-BE49-F238E27FC236}">
                  <a16:creationId xmlns:a16="http://schemas.microsoft.com/office/drawing/2014/main" id="{B9D28CB6-3869-B5CC-77A3-6C9AD9137D79}"/>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87;p54">
              <a:extLst>
                <a:ext uri="{FF2B5EF4-FFF2-40B4-BE49-F238E27FC236}">
                  <a16:creationId xmlns:a16="http://schemas.microsoft.com/office/drawing/2014/main" id="{C7825A58-87FA-58D9-B9B9-F60BF593BC8B}"/>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88;p54">
              <a:extLst>
                <a:ext uri="{FF2B5EF4-FFF2-40B4-BE49-F238E27FC236}">
                  <a16:creationId xmlns:a16="http://schemas.microsoft.com/office/drawing/2014/main" id="{43773DEB-7069-9B53-354E-17F7BDB36C79}"/>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89;p54">
              <a:extLst>
                <a:ext uri="{FF2B5EF4-FFF2-40B4-BE49-F238E27FC236}">
                  <a16:creationId xmlns:a16="http://schemas.microsoft.com/office/drawing/2014/main" id="{A68CA32B-FDCC-05FB-363D-2B81934CFE3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90;p54">
              <a:extLst>
                <a:ext uri="{FF2B5EF4-FFF2-40B4-BE49-F238E27FC236}">
                  <a16:creationId xmlns:a16="http://schemas.microsoft.com/office/drawing/2014/main" id="{4F60F064-8156-CEAC-70FA-D75A2247B799}"/>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91;p54">
              <a:extLst>
                <a:ext uri="{FF2B5EF4-FFF2-40B4-BE49-F238E27FC236}">
                  <a16:creationId xmlns:a16="http://schemas.microsoft.com/office/drawing/2014/main" id="{FDD56743-9624-ACF0-5D8C-362A0035BDC1}"/>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92;p54">
              <a:extLst>
                <a:ext uri="{FF2B5EF4-FFF2-40B4-BE49-F238E27FC236}">
                  <a16:creationId xmlns:a16="http://schemas.microsoft.com/office/drawing/2014/main" id="{7D41C0FD-D09B-6FBA-4B22-6A956A5B8B56}"/>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93;p54">
              <a:extLst>
                <a:ext uri="{FF2B5EF4-FFF2-40B4-BE49-F238E27FC236}">
                  <a16:creationId xmlns:a16="http://schemas.microsoft.com/office/drawing/2014/main" id="{AE2BBD65-AB3B-E8F2-B29E-21C132F82C4A}"/>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4;p54">
              <a:extLst>
                <a:ext uri="{FF2B5EF4-FFF2-40B4-BE49-F238E27FC236}">
                  <a16:creationId xmlns:a16="http://schemas.microsoft.com/office/drawing/2014/main" id="{107AE89D-D161-8D19-34F6-89F350C65066}"/>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95;p54">
              <a:extLst>
                <a:ext uri="{FF2B5EF4-FFF2-40B4-BE49-F238E27FC236}">
                  <a16:creationId xmlns:a16="http://schemas.microsoft.com/office/drawing/2014/main" id="{1433E802-1C50-93A0-439C-3821EE44D82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96;p54">
              <a:extLst>
                <a:ext uri="{FF2B5EF4-FFF2-40B4-BE49-F238E27FC236}">
                  <a16:creationId xmlns:a16="http://schemas.microsoft.com/office/drawing/2014/main" id="{B7203458-64FB-8306-424A-E098098F89AD}"/>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Picture 81">
            <a:extLst>
              <a:ext uri="{FF2B5EF4-FFF2-40B4-BE49-F238E27FC236}">
                <a16:creationId xmlns:a16="http://schemas.microsoft.com/office/drawing/2014/main" id="{3419A48F-09E1-4EB2-005D-A4EDAD96B1B8}"/>
              </a:ext>
            </a:extLst>
          </p:cNvPr>
          <p:cNvPicPr>
            <a:picLocks noChangeAspect="1"/>
          </p:cNvPicPr>
          <p:nvPr/>
        </p:nvPicPr>
        <p:blipFill rotWithShape="1">
          <a:blip r:embed="rId2"/>
          <a:srcRect l="8378" t="114" r="26106" b="43264"/>
          <a:stretch/>
        </p:blipFill>
        <p:spPr>
          <a:xfrm>
            <a:off x="9685286" y="4226637"/>
            <a:ext cx="1445799" cy="702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C7971876-3C87-B8F1-4309-F2F2BD2044B6}"/>
              </a:ext>
            </a:extLst>
          </p:cNvPr>
          <p:cNvPicPr>
            <a:picLocks noChangeAspect="1"/>
          </p:cNvPicPr>
          <p:nvPr/>
        </p:nvPicPr>
        <p:blipFill>
          <a:blip r:embed="rId3"/>
          <a:stretch>
            <a:fillRect/>
          </a:stretch>
        </p:blipFill>
        <p:spPr>
          <a:xfrm>
            <a:off x="9446823" y="4129289"/>
            <a:ext cx="1486774" cy="7433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98" name="Google Shape;9308;p56">
            <a:extLst>
              <a:ext uri="{FF2B5EF4-FFF2-40B4-BE49-F238E27FC236}">
                <a16:creationId xmlns:a16="http://schemas.microsoft.com/office/drawing/2014/main" id="{33852387-2977-B894-7169-D79C75192DEE}"/>
              </a:ext>
            </a:extLst>
          </p:cNvPr>
          <p:cNvGrpSpPr/>
          <p:nvPr/>
        </p:nvGrpSpPr>
        <p:grpSpPr>
          <a:xfrm rot="1817589">
            <a:off x="2110561" y="4528197"/>
            <a:ext cx="1229221" cy="1230604"/>
            <a:chOff x="2559249" y="2069323"/>
            <a:chExt cx="685566" cy="685634"/>
          </a:xfrm>
        </p:grpSpPr>
        <p:sp>
          <p:nvSpPr>
            <p:cNvPr id="99" name="Google Shape;9309;p56">
              <a:extLst>
                <a:ext uri="{FF2B5EF4-FFF2-40B4-BE49-F238E27FC236}">
                  <a16:creationId xmlns:a16="http://schemas.microsoft.com/office/drawing/2014/main" id="{0C23898B-F667-BDE6-27F9-7CEA32F802D2}"/>
                </a:ext>
              </a:extLst>
            </p:cNvPr>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10;p56">
              <a:extLst>
                <a:ext uri="{FF2B5EF4-FFF2-40B4-BE49-F238E27FC236}">
                  <a16:creationId xmlns:a16="http://schemas.microsoft.com/office/drawing/2014/main" id="{6ABE8325-36A4-F7DE-6948-B572D77F98F2}"/>
                </a:ext>
              </a:extLst>
            </p:cNvPr>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11;p56">
              <a:extLst>
                <a:ext uri="{FF2B5EF4-FFF2-40B4-BE49-F238E27FC236}">
                  <a16:creationId xmlns:a16="http://schemas.microsoft.com/office/drawing/2014/main" id="{FA733DA7-2A0F-97F7-5DE9-329857B9AA40}"/>
                </a:ext>
              </a:extLst>
            </p:cNvPr>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12;p56">
              <a:extLst>
                <a:ext uri="{FF2B5EF4-FFF2-40B4-BE49-F238E27FC236}">
                  <a16:creationId xmlns:a16="http://schemas.microsoft.com/office/drawing/2014/main" id="{CFCFAE9B-32BA-6754-FE24-8CF0F0E8E5A9}"/>
                </a:ext>
              </a:extLst>
            </p:cNvPr>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13;p56">
              <a:extLst>
                <a:ext uri="{FF2B5EF4-FFF2-40B4-BE49-F238E27FC236}">
                  <a16:creationId xmlns:a16="http://schemas.microsoft.com/office/drawing/2014/main" id="{6EC2FD13-B5AF-51B8-8960-18D4C404D500}"/>
                </a:ext>
              </a:extLst>
            </p:cNvPr>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14;p56">
              <a:extLst>
                <a:ext uri="{FF2B5EF4-FFF2-40B4-BE49-F238E27FC236}">
                  <a16:creationId xmlns:a16="http://schemas.microsoft.com/office/drawing/2014/main" id="{F5559628-5D12-55C0-C3EA-80813AF0901E}"/>
                </a:ext>
              </a:extLst>
            </p:cNvPr>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315;p56">
              <a:extLst>
                <a:ext uri="{FF2B5EF4-FFF2-40B4-BE49-F238E27FC236}">
                  <a16:creationId xmlns:a16="http://schemas.microsoft.com/office/drawing/2014/main" id="{1945854E-DA9E-69A4-5550-0AE837FBACA3}"/>
                </a:ext>
              </a:extLst>
            </p:cNvPr>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316;p56">
              <a:extLst>
                <a:ext uri="{FF2B5EF4-FFF2-40B4-BE49-F238E27FC236}">
                  <a16:creationId xmlns:a16="http://schemas.microsoft.com/office/drawing/2014/main" id="{CA0CB51A-CA40-E280-0E1B-73CC6EDD54EF}"/>
                </a:ext>
              </a:extLst>
            </p:cNvPr>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317;p56">
              <a:extLst>
                <a:ext uri="{FF2B5EF4-FFF2-40B4-BE49-F238E27FC236}">
                  <a16:creationId xmlns:a16="http://schemas.microsoft.com/office/drawing/2014/main" id="{9017FD2F-7846-E016-568B-113B150F8910}"/>
                </a:ext>
              </a:extLst>
            </p:cNvPr>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318;p56">
              <a:extLst>
                <a:ext uri="{FF2B5EF4-FFF2-40B4-BE49-F238E27FC236}">
                  <a16:creationId xmlns:a16="http://schemas.microsoft.com/office/drawing/2014/main" id="{102AEFF9-4464-0571-0DE5-C42298DBDA97}"/>
                </a:ext>
              </a:extLst>
            </p:cNvPr>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319;p56">
              <a:extLst>
                <a:ext uri="{FF2B5EF4-FFF2-40B4-BE49-F238E27FC236}">
                  <a16:creationId xmlns:a16="http://schemas.microsoft.com/office/drawing/2014/main" id="{25821F3B-65F0-F2A0-C90B-932057203D12}"/>
                </a:ext>
              </a:extLst>
            </p:cNvPr>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320;p56">
              <a:extLst>
                <a:ext uri="{FF2B5EF4-FFF2-40B4-BE49-F238E27FC236}">
                  <a16:creationId xmlns:a16="http://schemas.microsoft.com/office/drawing/2014/main" id="{49D3BFAB-89E0-761B-6315-6E0F0EEA9564}"/>
                </a:ext>
              </a:extLst>
            </p:cNvPr>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321;p56">
              <a:extLst>
                <a:ext uri="{FF2B5EF4-FFF2-40B4-BE49-F238E27FC236}">
                  <a16:creationId xmlns:a16="http://schemas.microsoft.com/office/drawing/2014/main" id="{3D194FE6-4CB5-2DF3-1766-53E656EE35CB}"/>
                </a:ext>
              </a:extLst>
            </p:cNvPr>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7">
            <a:extLst>
              <a:ext uri="{FF2B5EF4-FFF2-40B4-BE49-F238E27FC236}">
                <a16:creationId xmlns:a16="http://schemas.microsoft.com/office/drawing/2014/main" id="{246A52AC-5E10-4C5A-9C85-643A0F929CC0}"/>
              </a:ext>
            </a:extLst>
          </p:cNvPr>
          <p:cNvSpPr>
            <a:spLocks noGrp="1"/>
          </p:cNvSpPr>
          <p:nvPr>
            <p:ph type="ctrTitle"/>
          </p:nvPr>
        </p:nvSpPr>
        <p:spPr>
          <a:xfrm>
            <a:off x="-3521375" y="2011607"/>
            <a:ext cx="982200" cy="577800"/>
          </a:xfrm>
        </p:spPr>
        <p:txBody>
          <a:bodyPr/>
          <a:lstStyle/>
          <a:p>
            <a:endParaRPr lang="en-US"/>
          </a:p>
        </p:txBody>
      </p:sp>
      <p:pic>
        <p:nvPicPr>
          <p:cNvPr id="9" name="Picture 2" descr="11,210 Statistics Formulas Images, Stock Photos &amp; Vectors | Shutterstock">
            <a:extLst>
              <a:ext uri="{FF2B5EF4-FFF2-40B4-BE49-F238E27FC236}">
                <a16:creationId xmlns:a16="http://schemas.microsoft.com/office/drawing/2014/main" id="{481D2396-93CB-9617-1021-436912C7A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8" r="1776" b="8124"/>
          <a:stretch/>
        </p:blipFill>
        <p:spPr bwMode="auto">
          <a:xfrm>
            <a:off x="3580577" y="4782574"/>
            <a:ext cx="877028" cy="8677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 name="3D Model 1" descr="Meeting">
                <a:extLst>
                  <a:ext uri="{FF2B5EF4-FFF2-40B4-BE49-F238E27FC236}">
                    <a16:creationId xmlns:a16="http://schemas.microsoft.com/office/drawing/2014/main" id="{670C2918-948F-56F2-8432-EC5BA3647FEA}"/>
                  </a:ext>
                </a:extLst>
              </p:cNvPr>
              <p:cNvGraphicFramePr>
                <a:graphicFrameLocks noChangeAspect="1"/>
              </p:cNvGraphicFramePr>
              <p:nvPr>
                <p:extLst>
                  <p:ext uri="{D42A27DB-BD31-4B8C-83A1-F6EECF244321}">
                    <p14:modId xmlns:p14="http://schemas.microsoft.com/office/powerpoint/2010/main" val="387793813"/>
                  </p:ext>
                </p:extLst>
              </p:nvPr>
            </p:nvGraphicFramePr>
            <p:xfrm>
              <a:off x="4682224" y="4578072"/>
              <a:ext cx="1254295" cy="1216286"/>
            </p:xfrm>
            <a:graphic>
              <a:graphicData uri="http://schemas.microsoft.com/office/drawing/2017/model3d">
                <am3d:model3d r:embed="rId5">
                  <am3d:spPr>
                    <a:xfrm>
                      <a:off x="0" y="0"/>
                      <a:ext cx="1254295" cy="1216286"/>
                    </a:xfrm>
                    <a:prstGeom prst="rect">
                      <a:avLst/>
                    </a:prstGeom>
                  </am3d:spPr>
                  <am3d:camera>
                    <am3d:pos x="0" y="0" z="65844652"/>
                    <am3d:up dx="0" dy="36000000" dz="0"/>
                    <am3d:lookAt x="0" y="0" z="0"/>
                    <am3d:perspective fov="2700000"/>
                  </am3d:camera>
                  <am3d:trans>
                    <am3d:meterPerModelUnit n="42584" d="1000000"/>
                    <am3d:preTrans dx="0" dy="-3993846" dz="0"/>
                    <am3d:scale>
                      <am3d:sx n="1000000" d="1000000"/>
                      <am3d:sy n="1000000" d="1000000"/>
                      <am3d:sz n="1000000" d="1000000"/>
                    </am3d:scale>
                    <am3d:rot ax="2690585" ay="974189" az="932388"/>
                    <am3d:postTrans dx="0" dy="0" dz="0"/>
                  </am3d:trans>
                  <am3d:raster rName="Office3DRenderer" rVer="16.0.8326">
                    <am3d:blip r:embed="rId6"/>
                  </am3d:raster>
                  <am3d:objViewport viewportSz="17864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eeting">
                <a:extLst>
                  <a:ext uri="{FF2B5EF4-FFF2-40B4-BE49-F238E27FC236}">
                    <a16:creationId xmlns:a16="http://schemas.microsoft.com/office/drawing/2014/main" id="{670C2918-948F-56F2-8432-EC5BA3647FEA}"/>
                  </a:ext>
                </a:extLst>
              </p:cNvPr>
              <p:cNvPicPr>
                <a:picLocks noGrp="1" noRot="1" noChangeAspect="1" noMove="1" noResize="1" noEditPoints="1" noAdjustHandles="1" noChangeArrowheads="1" noChangeShapeType="1" noCrop="1"/>
              </p:cNvPicPr>
              <p:nvPr/>
            </p:nvPicPr>
            <p:blipFill>
              <a:blip r:embed="rId6"/>
              <a:stretch>
                <a:fillRect/>
              </a:stretch>
            </p:blipFill>
            <p:spPr>
              <a:xfrm>
                <a:off x="4682224" y="4578072"/>
                <a:ext cx="1254295" cy="12162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Upward Trend">
                <a:extLst>
                  <a:ext uri="{FF2B5EF4-FFF2-40B4-BE49-F238E27FC236}">
                    <a16:creationId xmlns:a16="http://schemas.microsoft.com/office/drawing/2014/main" id="{52A2952B-A807-5774-1C38-2F641D002895}"/>
                  </a:ext>
                </a:extLst>
              </p:cNvPr>
              <p:cNvGraphicFramePr>
                <a:graphicFrameLocks noChangeAspect="1"/>
              </p:cNvGraphicFramePr>
              <p:nvPr>
                <p:extLst>
                  <p:ext uri="{D42A27DB-BD31-4B8C-83A1-F6EECF244321}">
                    <p14:modId xmlns:p14="http://schemas.microsoft.com/office/powerpoint/2010/main" val="2068652594"/>
                  </p:ext>
                </p:extLst>
              </p:nvPr>
            </p:nvGraphicFramePr>
            <p:xfrm>
              <a:off x="6011429" y="4070376"/>
              <a:ext cx="1262594" cy="1682434"/>
            </p:xfrm>
            <a:graphic>
              <a:graphicData uri="http://schemas.microsoft.com/office/drawing/2017/model3d">
                <am3d:model3d r:embed="rId7">
                  <am3d:spPr>
                    <a:xfrm>
                      <a:off x="0" y="0"/>
                      <a:ext cx="1262594" cy="1682434"/>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1432640" ay="2404018" az="954240"/>
                    <am3d:postTrans dx="0" dy="0" dz="0"/>
                  </am3d:trans>
                  <am3d:raster rName="Office3DRenderer" rVer="16.0.8326">
                    <am3d:blip r:embed="rId8"/>
                  </am3d:raster>
                  <am3d:objViewport viewportSz="18307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Upward Trend">
                <a:extLst>
                  <a:ext uri="{FF2B5EF4-FFF2-40B4-BE49-F238E27FC236}">
                    <a16:creationId xmlns:a16="http://schemas.microsoft.com/office/drawing/2014/main" id="{52A2952B-A807-5774-1C38-2F641D002895}"/>
                  </a:ext>
                </a:extLst>
              </p:cNvPr>
              <p:cNvPicPr>
                <a:picLocks noGrp="1" noRot="1" noChangeAspect="1" noMove="1" noResize="1" noEditPoints="1" noAdjustHandles="1" noChangeArrowheads="1" noChangeShapeType="1" noCrop="1"/>
              </p:cNvPicPr>
              <p:nvPr/>
            </p:nvPicPr>
            <p:blipFill>
              <a:blip r:embed="rId8"/>
              <a:stretch>
                <a:fillRect/>
              </a:stretch>
            </p:blipFill>
            <p:spPr>
              <a:xfrm>
                <a:off x="6011429" y="4070376"/>
                <a:ext cx="1262594" cy="1682434"/>
              </a:xfrm>
              <a:prstGeom prst="rect">
                <a:avLst/>
              </a:prstGeom>
            </p:spPr>
          </p:pic>
        </mc:Fallback>
      </mc:AlternateContent>
      <p:sp>
        <p:nvSpPr>
          <p:cNvPr id="11" name="TextBox 10">
            <a:extLst>
              <a:ext uri="{FF2B5EF4-FFF2-40B4-BE49-F238E27FC236}">
                <a16:creationId xmlns:a16="http://schemas.microsoft.com/office/drawing/2014/main" id="{8D5252F3-E772-BB5D-C7DC-CC07305DDF73}"/>
              </a:ext>
            </a:extLst>
          </p:cNvPr>
          <p:cNvSpPr txBox="1"/>
          <p:nvPr/>
        </p:nvSpPr>
        <p:spPr>
          <a:xfrm>
            <a:off x="9685286" y="682671"/>
            <a:ext cx="4420473" cy="3046988"/>
          </a:xfrm>
          <a:prstGeom prst="rect">
            <a:avLst/>
          </a:prstGeom>
          <a:noFill/>
        </p:spPr>
        <p:txBody>
          <a:bodyPr wrap="square">
            <a:spAutoFit/>
          </a:bodyPr>
          <a:lstStyle/>
          <a:p>
            <a:r>
              <a:rPr lang="en-US" sz="4800" b="1" i="1" dirty="0">
                <a:solidFill>
                  <a:schemeClr val="bg1"/>
                </a:solidFill>
                <a:latin typeface="Share Tech"/>
                <a:sym typeface="Share Tech"/>
              </a:rPr>
              <a:t>Learning pace &amp; handling multiple task at same time</a:t>
            </a:r>
            <a:endParaRPr lang="en-US" dirty="0">
              <a:solidFill>
                <a:schemeClr val="bg1"/>
              </a:solidFill>
            </a:endParaRPr>
          </a:p>
        </p:txBody>
      </p:sp>
      <p:pic>
        <p:nvPicPr>
          <p:cNvPr id="12" name="Picture 11">
            <a:extLst>
              <a:ext uri="{FF2B5EF4-FFF2-40B4-BE49-F238E27FC236}">
                <a16:creationId xmlns:a16="http://schemas.microsoft.com/office/drawing/2014/main" id="{F6169844-33C2-A0F5-57BA-0A297FFDB141}"/>
              </a:ext>
            </a:extLst>
          </p:cNvPr>
          <p:cNvPicPr>
            <a:picLocks noChangeAspect="1"/>
          </p:cNvPicPr>
          <p:nvPr/>
        </p:nvPicPr>
        <p:blipFill>
          <a:blip r:embed="rId9"/>
          <a:stretch>
            <a:fillRect/>
          </a:stretch>
        </p:blipFill>
        <p:spPr>
          <a:xfrm>
            <a:off x="1674615" y="1073124"/>
            <a:ext cx="6023370" cy="2194750"/>
          </a:xfrm>
          <a:prstGeom prst="rect">
            <a:avLst/>
          </a:prstGeom>
        </p:spPr>
      </p:pic>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A73CA779-B3C4-1687-3B55-A6434A11CF71}"/>
                  </a:ext>
                </a:extLst>
              </p:cNvPr>
              <p:cNvGraphicFramePr>
                <a:graphicFrameLocks noChangeAspect="1"/>
              </p:cNvGraphicFramePr>
              <p:nvPr>
                <p:extLst>
                  <p:ext uri="{D42A27DB-BD31-4B8C-83A1-F6EECF244321}">
                    <p14:modId xmlns:p14="http://schemas.microsoft.com/office/powerpoint/2010/main" val="438023464"/>
                  </p:ext>
                </p:extLst>
              </p:nvPr>
            </p:nvGraphicFramePr>
            <p:xfrm>
              <a:off x="7301513" y="4476324"/>
              <a:ext cx="1200911" cy="1378070"/>
            </p:xfrm>
            <a:graphic>
              <a:graphicData uri="http://schemas.microsoft.com/office/drawing/2017/model3d">
                <am3d:model3d r:embed="rId10">
                  <am3d:spPr>
                    <a:xfrm>
                      <a:off x="0" y="0"/>
                      <a:ext cx="1200911" cy="1378070"/>
                    </a:xfrm>
                    <a:prstGeom prst="rect">
                      <a:avLst/>
                    </a:prstGeom>
                  </am3d:spPr>
                  <am3d:camera>
                    <am3d:pos x="0" y="0" z="66516118"/>
                    <am3d:up dx="0" dy="36000000" dz="0"/>
                    <am3d:lookAt x="0" y="0" z="0"/>
                    <am3d:perspective fov="2700000"/>
                  </am3d:camera>
                  <am3d:trans>
                    <am3d:meterPerModelUnit n="316790" d="1000000"/>
                    <am3d:preTrans dx="0" dy="-17673231" dz="436802"/>
                    <am3d:scale>
                      <am3d:sx n="1000000" d="1000000"/>
                      <am3d:sy n="1000000" d="1000000"/>
                      <am3d:sz n="1000000" d="1000000"/>
                    </am3d:scale>
                    <am3d:rot ax="-9530980" ay="2007309" az="-10077607"/>
                    <am3d:postTrans dx="0" dy="0" dz="0"/>
                  </am3d:trans>
                  <am3d:raster rName="Office3DRenderer" rVer="16.0.8326">
                    <am3d:blip r:embed="rId11"/>
                  </am3d:raster>
                  <am3d:objViewport viewportSz="17903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A73CA779-B3C4-1687-3B55-A6434A11CF71}"/>
                  </a:ext>
                </a:extLst>
              </p:cNvPr>
              <p:cNvPicPr>
                <a:picLocks noGrp="1" noRot="1" noChangeAspect="1" noMove="1" noResize="1" noEditPoints="1" noAdjustHandles="1" noChangeArrowheads="1" noChangeShapeType="1" noCrop="1"/>
              </p:cNvPicPr>
              <p:nvPr/>
            </p:nvPicPr>
            <p:blipFill>
              <a:blip r:embed="rId11"/>
              <a:stretch>
                <a:fillRect/>
              </a:stretch>
            </p:blipFill>
            <p:spPr>
              <a:xfrm>
                <a:off x="7301513" y="4476324"/>
                <a:ext cx="1200911" cy="1378070"/>
              </a:xfrm>
              <a:prstGeom prst="rect">
                <a:avLst/>
              </a:prstGeom>
            </p:spPr>
          </p:pic>
        </mc:Fallback>
      </mc:AlternateContent>
    </p:spTree>
    <p:extLst>
      <p:ext uri="{BB962C8B-B14F-4D97-AF65-F5344CB8AC3E}">
        <p14:creationId xmlns:p14="http://schemas.microsoft.com/office/powerpoint/2010/main" val="3732720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834121" y="-729530"/>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a:t>
            </a:r>
            <a:endParaRPr dirty="0"/>
          </a:p>
        </p:txBody>
      </p:sp>
      <p:sp>
        <p:nvSpPr>
          <p:cNvPr id="572" name="Google Shape;572;p29"/>
          <p:cNvSpPr txBox="1">
            <a:spLocks noGrp="1"/>
          </p:cNvSpPr>
          <p:nvPr>
            <p:ph type="ctrTitle"/>
          </p:nvPr>
        </p:nvSpPr>
        <p:spPr>
          <a:xfrm>
            <a:off x="-2593271" y="973125"/>
            <a:ext cx="145873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Problem</a:t>
            </a:r>
            <a:endParaRPr dirty="0"/>
          </a:p>
        </p:txBody>
      </p:sp>
      <p:sp>
        <p:nvSpPr>
          <p:cNvPr id="573" name="Google Shape;573;p29"/>
          <p:cNvSpPr txBox="1">
            <a:spLocks noGrp="1"/>
          </p:cNvSpPr>
          <p:nvPr>
            <p:ph type="subTitle" idx="1"/>
          </p:nvPr>
        </p:nvSpPr>
        <p:spPr>
          <a:xfrm>
            <a:off x="-2760056" y="1773825"/>
            <a:ext cx="26205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telecom company having data of their customer in which some of them are churner, the problem is to find the churner behavior and retain the customers</a:t>
            </a:r>
            <a:endParaRPr dirty="0"/>
          </a:p>
        </p:txBody>
      </p:sp>
      <p:sp>
        <p:nvSpPr>
          <p:cNvPr id="574" name="Google Shape;574;p29"/>
          <p:cNvSpPr txBox="1">
            <a:spLocks noGrp="1"/>
          </p:cNvSpPr>
          <p:nvPr>
            <p:ph type="ctrTitle" idx="2"/>
          </p:nvPr>
        </p:nvSpPr>
        <p:spPr>
          <a:xfrm>
            <a:off x="9145634" y="1074422"/>
            <a:ext cx="1778412"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Solution </a:t>
            </a:r>
            <a:endParaRPr dirty="0"/>
          </a:p>
        </p:txBody>
      </p:sp>
      <p:sp>
        <p:nvSpPr>
          <p:cNvPr id="575" name="Google Shape;575;p29"/>
          <p:cNvSpPr txBox="1">
            <a:spLocks noGrp="1"/>
          </p:cNvSpPr>
          <p:nvPr>
            <p:ph type="subTitle" idx="3"/>
          </p:nvPr>
        </p:nvSpPr>
        <p:spPr>
          <a:xfrm>
            <a:off x="9000863" y="1555114"/>
            <a:ext cx="2399916"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To build a Machine Learning classification model that predicts the behaviour of customer using diff</a:t>
            </a:r>
            <a:r>
              <a:rPr lang="en-US" dirty="0"/>
              <a:t>e</a:t>
            </a:r>
            <a:r>
              <a:rPr lang="en" dirty="0"/>
              <a:t>rent python,EDA,classification model</a:t>
            </a:r>
            <a:endParaRPr dirty="0"/>
          </a:p>
        </p:txBody>
      </p:sp>
      <p:grpSp>
        <p:nvGrpSpPr>
          <p:cNvPr id="576" name="Google Shape;576;p29"/>
          <p:cNvGrpSpPr/>
          <p:nvPr/>
        </p:nvGrpSpPr>
        <p:grpSpPr>
          <a:xfrm>
            <a:off x="2374908" y="5401465"/>
            <a:ext cx="4594825" cy="1842617"/>
            <a:chOff x="3834069" y="2439811"/>
            <a:chExt cx="2413629" cy="967914"/>
          </a:xfrm>
        </p:grpSpPr>
        <p:grpSp>
          <p:nvGrpSpPr>
            <p:cNvPr id="577" name="Google Shape;577;p29"/>
            <p:cNvGrpSpPr/>
            <p:nvPr/>
          </p:nvGrpSpPr>
          <p:grpSpPr>
            <a:xfrm>
              <a:off x="4960453" y="2469658"/>
              <a:ext cx="1287244" cy="885527"/>
              <a:chOff x="4960453" y="2469658"/>
              <a:chExt cx="1287244" cy="885527"/>
            </a:xfrm>
          </p:grpSpPr>
          <p:sp>
            <p:nvSpPr>
              <p:cNvPr id="578" name="Google Shape;578;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9"/>
            <p:cNvGrpSpPr/>
            <p:nvPr/>
          </p:nvGrpSpPr>
          <p:grpSpPr>
            <a:xfrm>
              <a:off x="3834069" y="2469658"/>
              <a:ext cx="1129846" cy="885527"/>
              <a:chOff x="3834069" y="2469658"/>
              <a:chExt cx="1129846" cy="885527"/>
            </a:xfrm>
          </p:grpSpPr>
          <p:sp>
            <p:nvSpPr>
              <p:cNvPr id="585" name="Google Shape;585;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29"/>
          <p:cNvCxnSpPr>
            <a:cxnSpLocks/>
          </p:cNvCxnSpPr>
          <p:nvPr/>
        </p:nvCxnSpPr>
        <p:spPr>
          <a:xfrm rot="10800000" flipH="1" flipV="1">
            <a:off x="-2721655" y="1196025"/>
            <a:ext cx="2543699" cy="2202000"/>
          </a:xfrm>
          <a:prstGeom prst="bentConnector3">
            <a:avLst>
              <a:gd name="adj1" fmla="val -8987"/>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9883878" y="1295480"/>
            <a:ext cx="1326401" cy="3002026"/>
          </a:xfrm>
          <a:prstGeom prst="bentConnector4">
            <a:avLst>
              <a:gd name="adj1" fmla="val -17235"/>
              <a:gd name="adj2" fmla="val 72368"/>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96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a:t>
            </a:r>
            <a:endParaRPr dirty="0"/>
          </a:p>
        </p:txBody>
      </p:sp>
      <p:sp>
        <p:nvSpPr>
          <p:cNvPr id="572" name="Google Shape;572;p29"/>
          <p:cNvSpPr txBox="1">
            <a:spLocks noGrp="1"/>
          </p:cNvSpPr>
          <p:nvPr>
            <p:ph type="ctrTitle"/>
          </p:nvPr>
        </p:nvSpPr>
        <p:spPr>
          <a:xfrm>
            <a:off x="1089729" y="1145533"/>
            <a:ext cx="145873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Problem</a:t>
            </a:r>
            <a:endParaRPr dirty="0"/>
          </a:p>
        </p:txBody>
      </p:sp>
      <p:sp>
        <p:nvSpPr>
          <p:cNvPr id="573" name="Google Shape;573;p29"/>
          <p:cNvSpPr txBox="1">
            <a:spLocks noGrp="1"/>
          </p:cNvSpPr>
          <p:nvPr>
            <p:ph type="subTitle" idx="1"/>
          </p:nvPr>
        </p:nvSpPr>
        <p:spPr>
          <a:xfrm>
            <a:off x="931246" y="1684093"/>
            <a:ext cx="26205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telecom company having data of their customer in which some of them are churner, the problem is to find the churner behavior and retain the customers</a:t>
            </a:r>
            <a:endParaRPr dirty="0"/>
          </a:p>
        </p:txBody>
      </p:sp>
      <p:sp>
        <p:nvSpPr>
          <p:cNvPr id="574" name="Google Shape;574;p29"/>
          <p:cNvSpPr txBox="1">
            <a:spLocks noGrp="1"/>
          </p:cNvSpPr>
          <p:nvPr>
            <p:ph type="ctrTitle" idx="2"/>
          </p:nvPr>
        </p:nvSpPr>
        <p:spPr>
          <a:xfrm>
            <a:off x="9187996" y="1164786"/>
            <a:ext cx="1778412"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Solution </a:t>
            </a:r>
            <a:endParaRPr dirty="0"/>
          </a:p>
        </p:txBody>
      </p:sp>
      <p:sp>
        <p:nvSpPr>
          <p:cNvPr id="575" name="Google Shape;575;p29"/>
          <p:cNvSpPr txBox="1">
            <a:spLocks noGrp="1"/>
          </p:cNvSpPr>
          <p:nvPr>
            <p:ph type="subTitle" idx="3"/>
          </p:nvPr>
        </p:nvSpPr>
        <p:spPr>
          <a:xfrm>
            <a:off x="9144000" y="1875529"/>
            <a:ext cx="2399916"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To build a Machine Learning classification model that predicts the behaviour of customer using diff</a:t>
            </a:r>
            <a:r>
              <a:rPr lang="en-US" dirty="0"/>
              <a:t>e</a:t>
            </a:r>
            <a:r>
              <a:rPr lang="en" dirty="0"/>
              <a:t>rent python,EDA,classification model</a:t>
            </a:r>
            <a:endParaRPr dirty="0"/>
          </a:p>
        </p:txBody>
      </p:sp>
      <p:grpSp>
        <p:nvGrpSpPr>
          <p:cNvPr id="576" name="Google Shape;576;p29"/>
          <p:cNvGrpSpPr/>
          <p:nvPr/>
        </p:nvGrpSpPr>
        <p:grpSpPr>
          <a:xfrm>
            <a:off x="2466797" y="2837754"/>
            <a:ext cx="4594825" cy="1842617"/>
            <a:chOff x="3834069" y="2439811"/>
            <a:chExt cx="2413629" cy="967914"/>
          </a:xfrm>
        </p:grpSpPr>
        <p:grpSp>
          <p:nvGrpSpPr>
            <p:cNvPr id="577" name="Google Shape;577;p29"/>
            <p:cNvGrpSpPr/>
            <p:nvPr/>
          </p:nvGrpSpPr>
          <p:grpSpPr>
            <a:xfrm>
              <a:off x="4960453" y="2469658"/>
              <a:ext cx="1287244" cy="885527"/>
              <a:chOff x="4960453" y="2469658"/>
              <a:chExt cx="1287244" cy="885527"/>
            </a:xfrm>
          </p:grpSpPr>
          <p:sp>
            <p:nvSpPr>
              <p:cNvPr id="578" name="Google Shape;578;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9"/>
            <p:cNvGrpSpPr/>
            <p:nvPr/>
          </p:nvGrpSpPr>
          <p:grpSpPr>
            <a:xfrm>
              <a:off x="3834069" y="2469658"/>
              <a:ext cx="1129846" cy="885527"/>
              <a:chOff x="3834069" y="2469658"/>
              <a:chExt cx="1129846" cy="885527"/>
            </a:xfrm>
          </p:grpSpPr>
          <p:sp>
            <p:nvSpPr>
              <p:cNvPr id="585" name="Google Shape;585;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29"/>
          <p:cNvCxnSpPr>
            <a:cxnSpLocks/>
            <a:stCxn id="572" idx="1"/>
          </p:cNvCxnSpPr>
          <p:nvPr/>
        </p:nvCxnSpPr>
        <p:spPr>
          <a:xfrm rot="10800000" flipH="1" flipV="1">
            <a:off x="1089728" y="1434433"/>
            <a:ext cx="2543699" cy="2202000"/>
          </a:xfrm>
          <a:prstGeom prst="bentConnector3">
            <a:avLst>
              <a:gd name="adj1" fmla="val -8987"/>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9613775" y="1391526"/>
            <a:ext cx="1326401" cy="3002026"/>
          </a:xfrm>
          <a:prstGeom prst="bentConnector4">
            <a:avLst>
              <a:gd name="adj1" fmla="val -17235"/>
              <a:gd name="adj2" fmla="val 72368"/>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1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a:t>
            </a:r>
            <a:endParaRPr dirty="0"/>
          </a:p>
        </p:txBody>
      </p:sp>
      <p:sp>
        <p:nvSpPr>
          <p:cNvPr id="572" name="Google Shape;572;p29"/>
          <p:cNvSpPr txBox="1">
            <a:spLocks noGrp="1"/>
          </p:cNvSpPr>
          <p:nvPr>
            <p:ph type="ctrTitle"/>
          </p:nvPr>
        </p:nvSpPr>
        <p:spPr>
          <a:xfrm>
            <a:off x="1089729" y="1145533"/>
            <a:ext cx="145873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Problem</a:t>
            </a:r>
            <a:endParaRPr dirty="0"/>
          </a:p>
        </p:txBody>
      </p:sp>
      <p:sp>
        <p:nvSpPr>
          <p:cNvPr id="573" name="Google Shape;573;p29"/>
          <p:cNvSpPr txBox="1">
            <a:spLocks noGrp="1"/>
          </p:cNvSpPr>
          <p:nvPr>
            <p:ph type="subTitle" idx="1"/>
          </p:nvPr>
        </p:nvSpPr>
        <p:spPr>
          <a:xfrm>
            <a:off x="1012927" y="1567483"/>
            <a:ext cx="26205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telecom company having data of their customer in which some of them are churner, the problem is to find the churner behavior and retain the customers</a:t>
            </a:r>
            <a:endParaRPr dirty="0"/>
          </a:p>
        </p:txBody>
      </p:sp>
      <p:sp>
        <p:nvSpPr>
          <p:cNvPr id="574" name="Google Shape;574;p29"/>
          <p:cNvSpPr txBox="1">
            <a:spLocks noGrp="1"/>
          </p:cNvSpPr>
          <p:nvPr>
            <p:ph type="ctrTitle" idx="2"/>
          </p:nvPr>
        </p:nvSpPr>
        <p:spPr>
          <a:xfrm>
            <a:off x="6409267" y="1196025"/>
            <a:ext cx="1778412"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Solution </a:t>
            </a:r>
            <a:endParaRPr dirty="0"/>
          </a:p>
        </p:txBody>
      </p:sp>
      <p:sp>
        <p:nvSpPr>
          <p:cNvPr id="575" name="Google Shape;575;p29"/>
          <p:cNvSpPr txBox="1">
            <a:spLocks noGrp="1"/>
          </p:cNvSpPr>
          <p:nvPr>
            <p:ph type="subTitle" idx="3"/>
          </p:nvPr>
        </p:nvSpPr>
        <p:spPr>
          <a:xfrm>
            <a:off x="5787763" y="1684093"/>
            <a:ext cx="2399916"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To build a Machine Learning classification model that predicts the behaviour of customer using diff</a:t>
            </a:r>
            <a:r>
              <a:rPr lang="en-US" dirty="0"/>
              <a:t>e</a:t>
            </a:r>
            <a:r>
              <a:rPr lang="en" dirty="0"/>
              <a:t>rent python,EDA,classification model</a:t>
            </a:r>
            <a:endParaRPr dirty="0"/>
          </a:p>
        </p:txBody>
      </p:sp>
      <p:grpSp>
        <p:nvGrpSpPr>
          <p:cNvPr id="576" name="Google Shape;576;p29"/>
          <p:cNvGrpSpPr/>
          <p:nvPr/>
        </p:nvGrpSpPr>
        <p:grpSpPr>
          <a:xfrm>
            <a:off x="2466797" y="2837754"/>
            <a:ext cx="4594825" cy="1842617"/>
            <a:chOff x="3834069" y="2439811"/>
            <a:chExt cx="2413629" cy="967914"/>
          </a:xfrm>
        </p:grpSpPr>
        <p:grpSp>
          <p:nvGrpSpPr>
            <p:cNvPr id="577" name="Google Shape;577;p29"/>
            <p:cNvGrpSpPr/>
            <p:nvPr/>
          </p:nvGrpSpPr>
          <p:grpSpPr>
            <a:xfrm>
              <a:off x="4960453" y="2469658"/>
              <a:ext cx="1287244" cy="885527"/>
              <a:chOff x="4960453" y="2469658"/>
              <a:chExt cx="1287244" cy="885527"/>
            </a:xfrm>
          </p:grpSpPr>
          <p:sp>
            <p:nvSpPr>
              <p:cNvPr id="578" name="Google Shape;578;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9"/>
            <p:cNvGrpSpPr/>
            <p:nvPr/>
          </p:nvGrpSpPr>
          <p:grpSpPr>
            <a:xfrm>
              <a:off x="3834069" y="2469658"/>
              <a:ext cx="1129846" cy="885527"/>
              <a:chOff x="3834069" y="2469658"/>
              <a:chExt cx="1129846" cy="885527"/>
            </a:xfrm>
          </p:grpSpPr>
          <p:sp>
            <p:nvSpPr>
              <p:cNvPr id="585" name="Google Shape;585;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29"/>
          <p:cNvCxnSpPr>
            <a:cxnSpLocks/>
            <a:stCxn id="572" idx="1"/>
          </p:cNvCxnSpPr>
          <p:nvPr/>
        </p:nvCxnSpPr>
        <p:spPr>
          <a:xfrm rot="10800000" flipH="1" flipV="1">
            <a:off x="1089728" y="1434433"/>
            <a:ext cx="2543699" cy="2202000"/>
          </a:xfrm>
          <a:prstGeom prst="bentConnector3">
            <a:avLst>
              <a:gd name="adj1" fmla="val -8987"/>
            </a:avLst>
          </a:prstGeom>
          <a:noFill/>
          <a:ln w="9525" cap="flat" cmpd="sng">
            <a:solidFill>
              <a:schemeClr val="accent2"/>
            </a:solidFill>
            <a:prstDash val="solid"/>
            <a:round/>
            <a:headEnd type="none" w="med" len="med"/>
            <a:tailEnd type="none" w="med" len="med"/>
          </a:ln>
        </p:spPr>
      </p:cxnSp>
      <p:cxnSp>
        <p:nvCxnSpPr>
          <p:cNvPr id="593" name="Google Shape;593;p29"/>
          <p:cNvCxnSpPr>
            <a:cxnSpLocks/>
            <a:stCxn id="574" idx="3"/>
          </p:cNvCxnSpPr>
          <p:nvPr/>
        </p:nvCxnSpPr>
        <p:spPr>
          <a:xfrm flipH="1">
            <a:off x="6861278" y="1484925"/>
            <a:ext cx="1326401" cy="3002026"/>
          </a:xfrm>
          <a:prstGeom prst="bentConnector4">
            <a:avLst>
              <a:gd name="adj1" fmla="val -17235"/>
              <a:gd name="adj2" fmla="val 72368"/>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C970A0F0-7392-E8F1-B383-234D41EDEEBD}"/>
              </a:ext>
            </a:extLst>
          </p:cNvPr>
          <p:cNvPicPr>
            <a:picLocks noChangeAspect="1"/>
          </p:cNvPicPr>
          <p:nvPr/>
        </p:nvPicPr>
        <p:blipFill>
          <a:blip r:embed="rId3"/>
          <a:stretch>
            <a:fillRect/>
          </a:stretch>
        </p:blipFill>
        <p:spPr>
          <a:xfrm>
            <a:off x="373704" y="-1036206"/>
            <a:ext cx="6035563" cy="816935"/>
          </a:xfrm>
          <a:prstGeom prst="rect">
            <a:avLst/>
          </a:prstGeom>
        </p:spPr>
      </p:pic>
    </p:spTree>
    <p:extLst>
      <p:ext uri="{BB962C8B-B14F-4D97-AF65-F5344CB8AC3E}">
        <p14:creationId xmlns:p14="http://schemas.microsoft.com/office/powerpoint/2010/main" val="19065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3493468" y="618200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Internship</a:t>
            </a:r>
          </a:p>
          <a:p>
            <a:pPr marL="0" lvl="0" indent="0" algn="ctr" rtl="0">
              <a:spcBef>
                <a:spcPts val="0"/>
              </a:spcBef>
              <a:spcAft>
                <a:spcPts val="0"/>
              </a:spcAft>
              <a:buNone/>
            </a:pPr>
            <a:r>
              <a:rPr lang="en-US" dirty="0"/>
              <a:t>R</a:t>
            </a:r>
            <a:r>
              <a:rPr lang="en" dirty="0"/>
              <a:t>eport </a:t>
            </a:r>
            <a:endParaRPr dirty="0"/>
          </a:p>
        </p:txBody>
      </p:sp>
      <p:sp>
        <p:nvSpPr>
          <p:cNvPr id="435" name="Google Shape;435;p25"/>
          <p:cNvSpPr txBox="1">
            <a:spLocks noGrp="1"/>
          </p:cNvSpPr>
          <p:nvPr>
            <p:ph type="ctrTitle"/>
          </p:nvPr>
        </p:nvSpPr>
        <p:spPr>
          <a:xfrm>
            <a:off x="1462150" y="-3763667"/>
            <a:ext cx="6020700" cy="21940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a:t>
            </a:r>
            <a:r>
              <a:rPr lang="en" dirty="0">
                <a:solidFill>
                  <a:schemeClr val="accent2"/>
                </a:solidFill>
              </a:rPr>
              <a:t>SCIENCE</a:t>
            </a:r>
            <a:r>
              <a:rPr lang="en" dirty="0"/>
              <a:t> </a:t>
            </a:r>
            <a:br>
              <a:rPr lang="en" dirty="0"/>
            </a:br>
            <a:r>
              <a:rPr lang="en" dirty="0"/>
              <a:t>Machine Learning</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1295520" y="2920048"/>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88681" y="82310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rot="16200000">
            <a:off x="7435782" y="2878282"/>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9B71EBF4-A7E7-4EC5-9696-2585AD1B36B0}"/>
              </a:ext>
            </a:extLst>
          </p:cNvPr>
          <p:cNvPicPr>
            <a:picLocks noChangeAspect="1"/>
          </p:cNvPicPr>
          <p:nvPr/>
        </p:nvPicPr>
        <p:blipFill>
          <a:blip r:embed="rId3"/>
          <a:stretch>
            <a:fillRect/>
          </a:stretch>
        </p:blipFill>
        <p:spPr>
          <a:xfrm>
            <a:off x="16294" y="121006"/>
            <a:ext cx="4852837" cy="1286367"/>
          </a:xfrm>
          <a:prstGeom prst="rect">
            <a:avLst/>
          </a:prstGeom>
        </p:spPr>
      </p:pic>
      <p:sp>
        <p:nvSpPr>
          <p:cNvPr id="3" name="Subtitle 2">
            <a:extLst>
              <a:ext uri="{FF2B5EF4-FFF2-40B4-BE49-F238E27FC236}">
                <a16:creationId xmlns:a16="http://schemas.microsoft.com/office/drawing/2014/main" id="{5779FBFD-9724-78D8-8900-CD64C8148601}"/>
              </a:ext>
            </a:extLst>
          </p:cNvPr>
          <p:cNvSpPr txBox="1">
            <a:spLocks/>
          </p:cNvSpPr>
          <p:nvPr/>
        </p:nvSpPr>
        <p:spPr>
          <a:xfrm>
            <a:off x="1712568" y="1156596"/>
            <a:ext cx="5863414" cy="3865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400050" indent="-285750" algn="l">
              <a:lnSpc>
                <a:spcPct val="150000"/>
              </a:lnSpc>
              <a:buClr>
                <a:schemeClr val="bg1"/>
              </a:buClr>
              <a:buFont typeface="Wingdings" panose="05000000000000000000" pitchFamily="2" charset="2"/>
              <a:buChar char="Ø"/>
            </a:pPr>
            <a:r>
              <a:rPr lang="en-US" i="1" dirty="0"/>
              <a:t>About Einfochips</a:t>
            </a:r>
          </a:p>
          <a:p>
            <a:pPr marL="400050" indent="-285750" algn="l">
              <a:lnSpc>
                <a:spcPct val="150000"/>
              </a:lnSpc>
              <a:buClr>
                <a:schemeClr val="bg1"/>
              </a:buClr>
              <a:buFont typeface="Wingdings" panose="05000000000000000000" pitchFamily="2" charset="2"/>
              <a:buChar char="Ø"/>
            </a:pPr>
            <a:r>
              <a:rPr lang="en-US" i="1" dirty="0"/>
              <a:t>My role in company</a:t>
            </a:r>
          </a:p>
          <a:p>
            <a:pPr marL="400050" indent="-285750" algn="l">
              <a:lnSpc>
                <a:spcPct val="150000"/>
              </a:lnSpc>
              <a:buClr>
                <a:schemeClr val="bg1"/>
              </a:buClr>
              <a:buFont typeface="Wingdings" panose="05000000000000000000" pitchFamily="2" charset="2"/>
              <a:buChar char="Ø"/>
            </a:pPr>
            <a:r>
              <a:rPr lang="en-US" i="1" dirty="0"/>
              <a:t>Internship and project definition</a:t>
            </a:r>
          </a:p>
          <a:p>
            <a:pPr marL="400050" indent="-285750" algn="l">
              <a:lnSpc>
                <a:spcPct val="150000"/>
              </a:lnSpc>
              <a:buClr>
                <a:schemeClr val="bg1"/>
              </a:buClr>
              <a:buFont typeface="Wingdings" panose="05000000000000000000" pitchFamily="2" charset="2"/>
              <a:buChar char="Ø"/>
            </a:pPr>
            <a:r>
              <a:rPr lang="en-US" i="1" dirty="0"/>
              <a:t>Training </a:t>
            </a:r>
          </a:p>
          <a:p>
            <a:pPr marL="400050" indent="-285750" algn="l">
              <a:lnSpc>
                <a:spcPct val="150000"/>
              </a:lnSpc>
              <a:buClr>
                <a:schemeClr val="bg1"/>
              </a:buClr>
              <a:buFont typeface="Wingdings" panose="05000000000000000000" pitchFamily="2" charset="2"/>
              <a:buChar char="Ø"/>
            </a:pPr>
            <a:r>
              <a:rPr lang="en-US" i="1" dirty="0"/>
              <a:t>Scope and learning aspects</a:t>
            </a:r>
          </a:p>
          <a:p>
            <a:pPr marL="400050" indent="-285750" algn="l">
              <a:lnSpc>
                <a:spcPct val="150000"/>
              </a:lnSpc>
              <a:buClr>
                <a:schemeClr val="bg1"/>
              </a:buClr>
              <a:buFont typeface="Wingdings" panose="05000000000000000000" pitchFamily="2" charset="2"/>
              <a:buChar char="Ø"/>
            </a:pPr>
            <a:r>
              <a:rPr lang="en-US" i="1" dirty="0"/>
              <a:t>Project details </a:t>
            </a:r>
          </a:p>
          <a:p>
            <a:pPr marL="400050" indent="-285750" algn="l">
              <a:lnSpc>
                <a:spcPct val="150000"/>
              </a:lnSpc>
              <a:buClr>
                <a:schemeClr val="bg1"/>
              </a:buClr>
              <a:buFont typeface="Wingdings" panose="05000000000000000000" pitchFamily="2" charset="2"/>
              <a:buChar char="Ø"/>
            </a:pPr>
            <a:r>
              <a:rPr lang="en-US" i="1" dirty="0"/>
              <a:t>Project link</a:t>
            </a:r>
          </a:p>
          <a:p>
            <a:pPr marL="400050" indent="-285750" algn="l">
              <a:lnSpc>
                <a:spcPct val="150000"/>
              </a:lnSpc>
              <a:buClr>
                <a:schemeClr val="bg1"/>
              </a:buClr>
              <a:buFont typeface="Wingdings" panose="05000000000000000000" pitchFamily="2" charset="2"/>
              <a:buChar char="Ø"/>
            </a:pPr>
            <a:endParaRPr lang="en-US" dirty="0"/>
          </a:p>
          <a:p>
            <a:pPr marL="400050" indent="-285750" algn="l">
              <a:lnSpc>
                <a:spcPct val="150000"/>
              </a:lnSpc>
              <a:buClr>
                <a:schemeClr val="bg1"/>
              </a:buClr>
              <a:buFont typeface="Wingdings" panose="05000000000000000000" pitchFamily="2" charset="2"/>
              <a:buChar char="Ø"/>
            </a:pPr>
            <a:endParaRPr lang="en-US" dirty="0"/>
          </a:p>
          <a:p>
            <a:pPr marL="400050" indent="-285750" algn="l">
              <a:lnSpc>
                <a:spcPct val="150000"/>
              </a:lnSpc>
              <a:buClr>
                <a:schemeClr val="bg1"/>
              </a:buClr>
              <a:buFont typeface="Wingdings" panose="05000000000000000000" pitchFamily="2" charset="2"/>
              <a:buChar char="Ø"/>
            </a:pPr>
            <a:endParaRPr lang="en-US" dirty="0"/>
          </a:p>
        </p:txBody>
      </p:sp>
    </p:spTree>
    <p:extLst>
      <p:ext uri="{BB962C8B-B14F-4D97-AF65-F5344CB8AC3E}">
        <p14:creationId xmlns:p14="http://schemas.microsoft.com/office/powerpoint/2010/main" val="124345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534235" y="260353"/>
            <a:ext cx="5806760" cy="6072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Project Workflow</a:t>
            </a:r>
            <a:endParaRPr sz="3000" dirty="0"/>
          </a:p>
        </p:txBody>
      </p:sp>
      <p:sp>
        <p:nvSpPr>
          <p:cNvPr id="601" name="Google Shape;601;p30"/>
          <p:cNvSpPr txBox="1">
            <a:spLocks noGrp="1"/>
          </p:cNvSpPr>
          <p:nvPr>
            <p:ph type="ctrTitle" idx="2"/>
          </p:nvPr>
        </p:nvSpPr>
        <p:spPr>
          <a:xfrm>
            <a:off x="10914326" y="151368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EDA</a:t>
            </a:r>
            <a:endParaRPr dirty="0"/>
          </a:p>
        </p:txBody>
      </p:sp>
      <p:sp>
        <p:nvSpPr>
          <p:cNvPr id="602" name="Google Shape;602;p30"/>
          <p:cNvSpPr txBox="1">
            <a:spLocks noGrp="1"/>
          </p:cNvSpPr>
          <p:nvPr>
            <p:ph type="ctrTitle" idx="4"/>
          </p:nvPr>
        </p:nvSpPr>
        <p:spPr>
          <a:xfrm>
            <a:off x="1715380" y="561321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Feture engin.</a:t>
            </a:r>
            <a:endParaRPr dirty="0"/>
          </a:p>
        </p:txBody>
      </p:sp>
      <p:sp>
        <p:nvSpPr>
          <p:cNvPr id="603" name="Google Shape;603;p30"/>
          <p:cNvSpPr txBox="1">
            <a:spLocks noGrp="1"/>
          </p:cNvSpPr>
          <p:nvPr>
            <p:ph type="subTitle" idx="7"/>
          </p:nvPr>
        </p:nvSpPr>
        <p:spPr>
          <a:xfrm>
            <a:off x="10813354" y="5250417"/>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Classification Model </a:t>
            </a:r>
          </a:p>
          <a:p>
            <a:pPr marL="0" lvl="0" indent="0" algn="l" rtl="0">
              <a:spcBef>
                <a:spcPts val="0"/>
              </a:spcBef>
              <a:spcAft>
                <a:spcPts val="0"/>
              </a:spcAft>
              <a:buNone/>
            </a:pPr>
            <a:r>
              <a:rPr lang="en-US" sz="1200" dirty="0"/>
              <a:t>That can predict the output class label</a:t>
            </a:r>
            <a:endParaRPr sz="1200" dirty="0"/>
          </a:p>
        </p:txBody>
      </p:sp>
      <p:sp>
        <p:nvSpPr>
          <p:cNvPr id="604" name="Google Shape;604;p30"/>
          <p:cNvSpPr txBox="1">
            <a:spLocks noGrp="1"/>
          </p:cNvSpPr>
          <p:nvPr>
            <p:ph type="ctrTitle"/>
          </p:nvPr>
        </p:nvSpPr>
        <p:spPr>
          <a:xfrm>
            <a:off x="-5031280" y="867571"/>
            <a:ext cx="2318791"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PREPROCESSING</a:t>
            </a:r>
            <a:endParaRPr dirty="0"/>
          </a:p>
        </p:txBody>
      </p:sp>
      <p:sp>
        <p:nvSpPr>
          <p:cNvPr id="605" name="Google Shape;605;p30"/>
          <p:cNvSpPr txBox="1">
            <a:spLocks noGrp="1"/>
          </p:cNvSpPr>
          <p:nvPr>
            <p:ph type="subTitle" idx="1"/>
          </p:nvPr>
        </p:nvSpPr>
        <p:spPr>
          <a:xfrm>
            <a:off x="-5314759" y="1541521"/>
            <a:ext cx="2039391"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Cleaning up data using</a:t>
            </a:r>
          </a:p>
          <a:p>
            <a:pPr marL="0" lvl="0" indent="0" algn="r" rtl="0">
              <a:spcBef>
                <a:spcPts val="0"/>
              </a:spcBef>
              <a:spcAft>
                <a:spcPts val="0"/>
              </a:spcAft>
              <a:buNone/>
            </a:pPr>
            <a:r>
              <a:rPr lang="en-US" sz="1200" dirty="0"/>
              <a:t>Pandas and </a:t>
            </a:r>
            <a:r>
              <a:rPr lang="en-US" sz="1200" dirty="0" err="1"/>
              <a:t>numpy</a:t>
            </a:r>
            <a:r>
              <a:rPr lang="en-US" sz="1200" dirty="0"/>
              <a:t> libraries</a:t>
            </a:r>
            <a:endParaRPr sz="1200" dirty="0"/>
          </a:p>
        </p:txBody>
      </p:sp>
      <p:sp>
        <p:nvSpPr>
          <p:cNvPr id="606" name="Google Shape;606;p30"/>
          <p:cNvSpPr txBox="1">
            <a:spLocks noGrp="1"/>
          </p:cNvSpPr>
          <p:nvPr>
            <p:ph type="subTitle" idx="3"/>
          </p:nvPr>
        </p:nvSpPr>
        <p:spPr>
          <a:xfrm>
            <a:off x="11535229" y="2044900"/>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It is useful to gain the important insights of data</a:t>
            </a:r>
            <a:endParaRPr sz="1200" dirty="0"/>
          </a:p>
        </p:txBody>
      </p:sp>
      <p:sp>
        <p:nvSpPr>
          <p:cNvPr id="607" name="Google Shape;607;p30"/>
          <p:cNvSpPr txBox="1">
            <a:spLocks noGrp="1"/>
          </p:cNvSpPr>
          <p:nvPr>
            <p:ph type="subTitle" idx="5"/>
          </p:nvPr>
        </p:nvSpPr>
        <p:spPr>
          <a:xfrm>
            <a:off x="1344706" y="6055998"/>
            <a:ext cx="2084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Transform data into appropriate format so it can feed into model</a:t>
            </a:r>
            <a:endParaRPr sz="1200" dirty="0"/>
          </a:p>
        </p:txBody>
      </p:sp>
      <p:sp>
        <p:nvSpPr>
          <p:cNvPr id="608" name="Google Shape;608;p30"/>
          <p:cNvSpPr txBox="1">
            <a:spLocks noGrp="1"/>
          </p:cNvSpPr>
          <p:nvPr>
            <p:ph type="ctrTitle" idx="6"/>
          </p:nvPr>
        </p:nvSpPr>
        <p:spPr>
          <a:xfrm>
            <a:off x="10725875" y="474009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 building</a:t>
            </a:r>
            <a:endParaRPr dirty="0"/>
          </a:p>
        </p:txBody>
      </p:sp>
      <p:sp>
        <p:nvSpPr>
          <p:cNvPr id="609" name="Google Shape;609;p30"/>
          <p:cNvSpPr/>
          <p:nvPr/>
        </p:nvSpPr>
        <p:spPr>
          <a:xfrm>
            <a:off x="-2202322" y="1372742"/>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437615" y="5904699"/>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10725875" y="1772471"/>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0"/>
          <p:cNvSpPr/>
          <p:nvPr/>
        </p:nvSpPr>
        <p:spPr>
          <a:xfrm>
            <a:off x="10089454" y="4990309"/>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p:cNvCxnSpPr>
          <p:nvPr/>
        </p:nvCxnSpPr>
        <p:spPr>
          <a:xfrm>
            <a:off x="9699771" y="1617832"/>
            <a:ext cx="1026104" cy="484054"/>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4" name="Google Shape;614;p30"/>
          <p:cNvCxnSpPr>
            <a:cxnSpLocks/>
          </p:cNvCxnSpPr>
          <p:nvPr/>
        </p:nvCxnSpPr>
        <p:spPr>
          <a:xfrm rot="5400000">
            <a:off x="4341340" y="4810485"/>
            <a:ext cx="542858" cy="1626406"/>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p:cNvCxnSpPr>
            <a:cxnSpLocks/>
          </p:cNvCxnSpPr>
          <p:nvPr/>
        </p:nvCxnSpPr>
        <p:spPr>
          <a:xfrm>
            <a:off x="5542532" y="6130813"/>
            <a:ext cx="1455034" cy="569885"/>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3557385" y="6015713"/>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16;p30">
            <a:extLst>
              <a:ext uri="{FF2B5EF4-FFF2-40B4-BE49-F238E27FC236}">
                <a16:creationId xmlns:a16="http://schemas.microsoft.com/office/drawing/2014/main" id="{F2E9CA5D-8DB7-1FF4-CFD9-0547B3B83BC3}"/>
              </a:ext>
            </a:extLst>
          </p:cNvPr>
          <p:cNvGrpSpPr/>
          <p:nvPr/>
        </p:nvGrpSpPr>
        <p:grpSpPr>
          <a:xfrm>
            <a:off x="10886747" y="1873495"/>
            <a:ext cx="402156" cy="456781"/>
            <a:chOff x="5357662" y="4297637"/>
            <a:chExt cx="287275" cy="326296"/>
          </a:xfrm>
        </p:grpSpPr>
        <p:sp>
          <p:nvSpPr>
            <p:cNvPr id="16" name="Google Shape;617;p30">
              <a:extLst>
                <a:ext uri="{FF2B5EF4-FFF2-40B4-BE49-F238E27FC236}">
                  <a16:creationId xmlns:a16="http://schemas.microsoft.com/office/drawing/2014/main" id="{1E75AE9A-69EB-842F-1DB8-711FFF91EDC3}"/>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18;p30">
              <a:extLst>
                <a:ext uri="{FF2B5EF4-FFF2-40B4-BE49-F238E27FC236}">
                  <a16:creationId xmlns:a16="http://schemas.microsoft.com/office/drawing/2014/main" id="{FB2298A8-3772-06F9-CBE9-93D581D3B2B9}"/>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9;p30">
              <a:extLst>
                <a:ext uri="{FF2B5EF4-FFF2-40B4-BE49-F238E27FC236}">
                  <a16:creationId xmlns:a16="http://schemas.microsoft.com/office/drawing/2014/main" id="{D033A37C-2961-AC27-D64B-A0D07449DD6E}"/>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0;p30">
              <a:extLst>
                <a:ext uri="{FF2B5EF4-FFF2-40B4-BE49-F238E27FC236}">
                  <a16:creationId xmlns:a16="http://schemas.microsoft.com/office/drawing/2014/main" id="{46BE044A-AA61-2492-5E7F-FFA29E5136C7}"/>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1;p30">
              <a:extLst>
                <a:ext uri="{FF2B5EF4-FFF2-40B4-BE49-F238E27FC236}">
                  <a16:creationId xmlns:a16="http://schemas.microsoft.com/office/drawing/2014/main" id="{7DCFAB3E-1F73-3BF2-F1F2-1A34F9B953CE}"/>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raphic 33" descr="Robot Hand outline">
            <a:extLst>
              <a:ext uri="{FF2B5EF4-FFF2-40B4-BE49-F238E27FC236}">
                <a16:creationId xmlns:a16="http://schemas.microsoft.com/office/drawing/2014/main" id="{CDE4FA32-8633-B379-DF78-3DD929C33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6080" y="5073469"/>
            <a:ext cx="531824" cy="531824"/>
          </a:xfrm>
          <a:prstGeom prst="rect">
            <a:avLst/>
          </a:prstGeom>
        </p:spPr>
      </p:pic>
      <p:pic>
        <p:nvPicPr>
          <p:cNvPr id="36" name="Graphic 35" descr="Continuous Improvement outline">
            <a:extLst>
              <a:ext uri="{FF2B5EF4-FFF2-40B4-BE49-F238E27FC236}">
                <a16:creationId xmlns:a16="http://schemas.microsoft.com/office/drawing/2014/main" id="{97BB49AD-387D-2765-CE30-93EBD7DDB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5049" y="1377986"/>
            <a:ext cx="723900" cy="7239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485056" y="289771"/>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Project Workflow</a:t>
            </a:r>
            <a:endParaRPr sz="3000" dirty="0"/>
          </a:p>
        </p:txBody>
      </p:sp>
      <p:sp>
        <p:nvSpPr>
          <p:cNvPr id="601" name="Google Shape;601;p30"/>
          <p:cNvSpPr txBox="1">
            <a:spLocks noGrp="1"/>
          </p:cNvSpPr>
          <p:nvPr>
            <p:ph type="ctrTitle" idx="2"/>
          </p:nvPr>
        </p:nvSpPr>
        <p:spPr>
          <a:xfrm>
            <a:off x="10914326" y="151368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EDA</a:t>
            </a:r>
            <a:endParaRPr dirty="0"/>
          </a:p>
        </p:txBody>
      </p:sp>
      <p:sp>
        <p:nvSpPr>
          <p:cNvPr id="602" name="Google Shape;602;p30"/>
          <p:cNvSpPr txBox="1">
            <a:spLocks noGrp="1"/>
          </p:cNvSpPr>
          <p:nvPr>
            <p:ph type="ctrTitle" idx="4"/>
          </p:nvPr>
        </p:nvSpPr>
        <p:spPr>
          <a:xfrm>
            <a:off x="1715380" y="561321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Feture engin.</a:t>
            </a:r>
            <a:endParaRPr dirty="0"/>
          </a:p>
        </p:txBody>
      </p:sp>
      <p:sp>
        <p:nvSpPr>
          <p:cNvPr id="603" name="Google Shape;603;p30"/>
          <p:cNvSpPr txBox="1">
            <a:spLocks noGrp="1"/>
          </p:cNvSpPr>
          <p:nvPr>
            <p:ph type="subTitle" idx="7"/>
          </p:nvPr>
        </p:nvSpPr>
        <p:spPr>
          <a:xfrm>
            <a:off x="10813354" y="5250417"/>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Classification Model </a:t>
            </a:r>
          </a:p>
          <a:p>
            <a:pPr marL="0" lvl="0" indent="0" algn="l" rtl="0">
              <a:spcBef>
                <a:spcPts val="0"/>
              </a:spcBef>
              <a:spcAft>
                <a:spcPts val="0"/>
              </a:spcAft>
              <a:buNone/>
            </a:pPr>
            <a:r>
              <a:rPr lang="en-US" sz="1200" dirty="0"/>
              <a:t>That can predict the output class label</a:t>
            </a:r>
            <a:endParaRPr sz="1200" dirty="0"/>
          </a:p>
        </p:txBody>
      </p:sp>
      <p:sp>
        <p:nvSpPr>
          <p:cNvPr id="604" name="Google Shape;604;p30"/>
          <p:cNvSpPr txBox="1">
            <a:spLocks noGrp="1"/>
          </p:cNvSpPr>
          <p:nvPr>
            <p:ph type="ctrTitle"/>
          </p:nvPr>
        </p:nvSpPr>
        <p:spPr>
          <a:xfrm>
            <a:off x="365595" y="1127771"/>
            <a:ext cx="2318791"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PREPROCESSING</a:t>
            </a:r>
            <a:endParaRPr dirty="0"/>
          </a:p>
        </p:txBody>
      </p:sp>
      <p:sp>
        <p:nvSpPr>
          <p:cNvPr id="605" name="Google Shape;605;p30"/>
          <p:cNvSpPr txBox="1">
            <a:spLocks noGrp="1"/>
          </p:cNvSpPr>
          <p:nvPr>
            <p:ph type="subTitle" idx="1"/>
          </p:nvPr>
        </p:nvSpPr>
        <p:spPr>
          <a:xfrm>
            <a:off x="578632" y="1561444"/>
            <a:ext cx="2039391"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Cleaning up data using</a:t>
            </a:r>
          </a:p>
          <a:p>
            <a:pPr marL="0" lvl="0" indent="0" algn="r" rtl="0">
              <a:spcBef>
                <a:spcPts val="0"/>
              </a:spcBef>
              <a:spcAft>
                <a:spcPts val="0"/>
              </a:spcAft>
              <a:buNone/>
            </a:pPr>
            <a:r>
              <a:rPr lang="en-US" sz="1200" dirty="0"/>
              <a:t>Pandas and </a:t>
            </a:r>
            <a:r>
              <a:rPr lang="en-US" sz="1200" dirty="0" err="1"/>
              <a:t>numpy</a:t>
            </a:r>
            <a:r>
              <a:rPr lang="en-US" sz="1200" dirty="0"/>
              <a:t> libraries</a:t>
            </a:r>
            <a:endParaRPr sz="1200" dirty="0"/>
          </a:p>
        </p:txBody>
      </p:sp>
      <p:sp>
        <p:nvSpPr>
          <p:cNvPr id="606" name="Google Shape;606;p30"/>
          <p:cNvSpPr txBox="1">
            <a:spLocks noGrp="1"/>
          </p:cNvSpPr>
          <p:nvPr>
            <p:ph type="subTitle" idx="3"/>
          </p:nvPr>
        </p:nvSpPr>
        <p:spPr>
          <a:xfrm>
            <a:off x="11535229" y="2044900"/>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It is useful to gain the important insights of data</a:t>
            </a:r>
            <a:endParaRPr sz="1200" dirty="0"/>
          </a:p>
        </p:txBody>
      </p:sp>
      <p:sp>
        <p:nvSpPr>
          <p:cNvPr id="607" name="Google Shape;607;p30"/>
          <p:cNvSpPr txBox="1">
            <a:spLocks noGrp="1"/>
          </p:cNvSpPr>
          <p:nvPr>
            <p:ph type="subTitle" idx="5"/>
          </p:nvPr>
        </p:nvSpPr>
        <p:spPr>
          <a:xfrm>
            <a:off x="1344706" y="6055998"/>
            <a:ext cx="2084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Transform data into appropriate format so it can feed into model</a:t>
            </a:r>
            <a:endParaRPr sz="1200" dirty="0"/>
          </a:p>
        </p:txBody>
      </p:sp>
      <p:sp>
        <p:nvSpPr>
          <p:cNvPr id="608" name="Google Shape;608;p30"/>
          <p:cNvSpPr txBox="1">
            <a:spLocks noGrp="1"/>
          </p:cNvSpPr>
          <p:nvPr>
            <p:ph type="ctrTitle" idx="6"/>
          </p:nvPr>
        </p:nvSpPr>
        <p:spPr>
          <a:xfrm>
            <a:off x="10725875" y="474009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 building</a:t>
            </a:r>
            <a:endParaRPr dirty="0"/>
          </a:p>
        </p:txBody>
      </p:sp>
      <p:sp>
        <p:nvSpPr>
          <p:cNvPr id="609" name="Google Shape;609;p30"/>
          <p:cNvSpPr/>
          <p:nvPr/>
        </p:nvSpPr>
        <p:spPr>
          <a:xfrm>
            <a:off x="2747746" y="1313804"/>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437615" y="5904699"/>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10725875" y="1772471"/>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0"/>
          <p:cNvSpPr/>
          <p:nvPr/>
        </p:nvSpPr>
        <p:spPr>
          <a:xfrm>
            <a:off x="10089454" y="4990309"/>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p:cNvCxnSpPr>
          <p:nvPr/>
        </p:nvCxnSpPr>
        <p:spPr>
          <a:xfrm>
            <a:off x="9699771" y="1617832"/>
            <a:ext cx="1026104" cy="484054"/>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4" name="Google Shape;614;p30"/>
          <p:cNvCxnSpPr>
            <a:cxnSpLocks/>
          </p:cNvCxnSpPr>
          <p:nvPr/>
        </p:nvCxnSpPr>
        <p:spPr>
          <a:xfrm rot="5400000">
            <a:off x="4341340" y="4810485"/>
            <a:ext cx="542858" cy="1626406"/>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p:cNvCxnSpPr>
            <a:cxnSpLocks/>
          </p:cNvCxnSpPr>
          <p:nvPr/>
        </p:nvCxnSpPr>
        <p:spPr>
          <a:xfrm>
            <a:off x="5542532" y="6130813"/>
            <a:ext cx="1455034" cy="569885"/>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3557385" y="6015713"/>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16;p30">
            <a:extLst>
              <a:ext uri="{FF2B5EF4-FFF2-40B4-BE49-F238E27FC236}">
                <a16:creationId xmlns:a16="http://schemas.microsoft.com/office/drawing/2014/main" id="{F2E9CA5D-8DB7-1FF4-CFD9-0547B3B83BC3}"/>
              </a:ext>
            </a:extLst>
          </p:cNvPr>
          <p:cNvGrpSpPr/>
          <p:nvPr/>
        </p:nvGrpSpPr>
        <p:grpSpPr>
          <a:xfrm>
            <a:off x="10886747" y="1873495"/>
            <a:ext cx="402156" cy="456781"/>
            <a:chOff x="5357662" y="4297637"/>
            <a:chExt cx="287275" cy="326296"/>
          </a:xfrm>
        </p:grpSpPr>
        <p:sp>
          <p:nvSpPr>
            <p:cNvPr id="16" name="Google Shape;617;p30">
              <a:extLst>
                <a:ext uri="{FF2B5EF4-FFF2-40B4-BE49-F238E27FC236}">
                  <a16:creationId xmlns:a16="http://schemas.microsoft.com/office/drawing/2014/main" id="{1E75AE9A-69EB-842F-1DB8-711FFF91EDC3}"/>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18;p30">
              <a:extLst>
                <a:ext uri="{FF2B5EF4-FFF2-40B4-BE49-F238E27FC236}">
                  <a16:creationId xmlns:a16="http://schemas.microsoft.com/office/drawing/2014/main" id="{FB2298A8-3772-06F9-CBE9-93D581D3B2B9}"/>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9;p30">
              <a:extLst>
                <a:ext uri="{FF2B5EF4-FFF2-40B4-BE49-F238E27FC236}">
                  <a16:creationId xmlns:a16="http://schemas.microsoft.com/office/drawing/2014/main" id="{D033A37C-2961-AC27-D64B-A0D07449DD6E}"/>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0;p30">
              <a:extLst>
                <a:ext uri="{FF2B5EF4-FFF2-40B4-BE49-F238E27FC236}">
                  <a16:creationId xmlns:a16="http://schemas.microsoft.com/office/drawing/2014/main" id="{46BE044A-AA61-2492-5E7F-FFA29E5136C7}"/>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1;p30">
              <a:extLst>
                <a:ext uri="{FF2B5EF4-FFF2-40B4-BE49-F238E27FC236}">
                  <a16:creationId xmlns:a16="http://schemas.microsoft.com/office/drawing/2014/main" id="{7DCFAB3E-1F73-3BF2-F1F2-1A34F9B953CE}"/>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raphic 33" descr="Robot Hand outline">
            <a:extLst>
              <a:ext uri="{FF2B5EF4-FFF2-40B4-BE49-F238E27FC236}">
                <a16:creationId xmlns:a16="http://schemas.microsoft.com/office/drawing/2014/main" id="{CDE4FA32-8633-B379-DF78-3DD929C33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6080" y="5073469"/>
            <a:ext cx="531824" cy="531824"/>
          </a:xfrm>
          <a:prstGeom prst="rect">
            <a:avLst/>
          </a:prstGeom>
        </p:spPr>
      </p:pic>
      <p:pic>
        <p:nvPicPr>
          <p:cNvPr id="36" name="Graphic 35" descr="Continuous Improvement outline">
            <a:extLst>
              <a:ext uri="{FF2B5EF4-FFF2-40B4-BE49-F238E27FC236}">
                <a16:creationId xmlns:a16="http://schemas.microsoft.com/office/drawing/2014/main" id="{97BB49AD-387D-2765-CE30-93EBD7DDB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5506" y="1338763"/>
            <a:ext cx="723900" cy="723900"/>
          </a:xfrm>
          <a:prstGeom prst="rect">
            <a:avLst/>
          </a:prstGeom>
        </p:spPr>
      </p:pic>
    </p:spTree>
    <p:extLst>
      <p:ext uri="{BB962C8B-B14F-4D97-AF65-F5344CB8AC3E}">
        <p14:creationId xmlns:p14="http://schemas.microsoft.com/office/powerpoint/2010/main" val="418348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485056" y="289771"/>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Project Workflow</a:t>
            </a:r>
            <a:endParaRPr sz="3000" dirty="0"/>
          </a:p>
        </p:txBody>
      </p:sp>
      <p:sp>
        <p:nvSpPr>
          <p:cNvPr id="601" name="Google Shape;601;p30"/>
          <p:cNvSpPr txBox="1">
            <a:spLocks noGrp="1"/>
          </p:cNvSpPr>
          <p:nvPr>
            <p:ph type="ctrTitle" idx="2"/>
          </p:nvPr>
        </p:nvSpPr>
        <p:spPr>
          <a:xfrm>
            <a:off x="5175124" y="1546109"/>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EDA</a:t>
            </a:r>
            <a:endParaRPr dirty="0"/>
          </a:p>
        </p:txBody>
      </p:sp>
      <p:sp>
        <p:nvSpPr>
          <p:cNvPr id="602" name="Google Shape;602;p30"/>
          <p:cNvSpPr txBox="1">
            <a:spLocks noGrp="1"/>
          </p:cNvSpPr>
          <p:nvPr>
            <p:ph type="ctrTitle" idx="4"/>
          </p:nvPr>
        </p:nvSpPr>
        <p:spPr>
          <a:xfrm>
            <a:off x="1715380" y="561321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Feture engin.</a:t>
            </a:r>
            <a:endParaRPr dirty="0"/>
          </a:p>
        </p:txBody>
      </p:sp>
      <p:sp>
        <p:nvSpPr>
          <p:cNvPr id="603" name="Google Shape;603;p30"/>
          <p:cNvSpPr txBox="1">
            <a:spLocks noGrp="1"/>
          </p:cNvSpPr>
          <p:nvPr>
            <p:ph type="subTitle" idx="7"/>
          </p:nvPr>
        </p:nvSpPr>
        <p:spPr>
          <a:xfrm>
            <a:off x="10813354" y="5250417"/>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Classification Model </a:t>
            </a:r>
          </a:p>
          <a:p>
            <a:pPr marL="0" lvl="0" indent="0" algn="l" rtl="0">
              <a:spcBef>
                <a:spcPts val="0"/>
              </a:spcBef>
              <a:spcAft>
                <a:spcPts val="0"/>
              </a:spcAft>
              <a:buNone/>
            </a:pPr>
            <a:r>
              <a:rPr lang="en-US" sz="1200" dirty="0"/>
              <a:t>That can predict the output class label</a:t>
            </a:r>
            <a:endParaRPr sz="1200" dirty="0"/>
          </a:p>
        </p:txBody>
      </p:sp>
      <p:sp>
        <p:nvSpPr>
          <p:cNvPr id="604" name="Google Shape;604;p30"/>
          <p:cNvSpPr txBox="1">
            <a:spLocks noGrp="1"/>
          </p:cNvSpPr>
          <p:nvPr>
            <p:ph type="ctrTitle"/>
          </p:nvPr>
        </p:nvSpPr>
        <p:spPr>
          <a:xfrm>
            <a:off x="365595" y="1127771"/>
            <a:ext cx="2318791"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PREPROCESSING</a:t>
            </a:r>
            <a:endParaRPr dirty="0"/>
          </a:p>
        </p:txBody>
      </p:sp>
      <p:sp>
        <p:nvSpPr>
          <p:cNvPr id="605" name="Google Shape;605;p30"/>
          <p:cNvSpPr txBox="1">
            <a:spLocks noGrp="1"/>
          </p:cNvSpPr>
          <p:nvPr>
            <p:ph type="subTitle" idx="1"/>
          </p:nvPr>
        </p:nvSpPr>
        <p:spPr>
          <a:xfrm>
            <a:off x="637862" y="1607640"/>
            <a:ext cx="2039391"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Cleaning up data using</a:t>
            </a:r>
          </a:p>
          <a:p>
            <a:pPr marL="0" lvl="0" indent="0" algn="r" rtl="0">
              <a:spcBef>
                <a:spcPts val="0"/>
              </a:spcBef>
              <a:spcAft>
                <a:spcPts val="0"/>
              </a:spcAft>
              <a:buNone/>
            </a:pPr>
            <a:r>
              <a:rPr lang="en-US" sz="1200" dirty="0"/>
              <a:t>Pandas and </a:t>
            </a:r>
            <a:r>
              <a:rPr lang="en-US" sz="1200" dirty="0" err="1"/>
              <a:t>numpy</a:t>
            </a:r>
            <a:r>
              <a:rPr lang="en-US" sz="1200" dirty="0"/>
              <a:t> libraries</a:t>
            </a:r>
            <a:endParaRPr sz="1200" dirty="0"/>
          </a:p>
        </p:txBody>
      </p:sp>
      <p:sp>
        <p:nvSpPr>
          <p:cNvPr id="606" name="Google Shape;606;p30"/>
          <p:cNvSpPr txBox="1">
            <a:spLocks noGrp="1"/>
          </p:cNvSpPr>
          <p:nvPr>
            <p:ph type="subTitle" idx="3"/>
          </p:nvPr>
        </p:nvSpPr>
        <p:spPr>
          <a:xfrm>
            <a:off x="5878770" y="2046668"/>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It is useful to gain the important insights of data</a:t>
            </a:r>
            <a:endParaRPr sz="1200" dirty="0"/>
          </a:p>
        </p:txBody>
      </p:sp>
      <p:sp>
        <p:nvSpPr>
          <p:cNvPr id="607" name="Google Shape;607;p30"/>
          <p:cNvSpPr txBox="1">
            <a:spLocks noGrp="1"/>
          </p:cNvSpPr>
          <p:nvPr>
            <p:ph type="subTitle" idx="5"/>
          </p:nvPr>
        </p:nvSpPr>
        <p:spPr>
          <a:xfrm>
            <a:off x="1344706" y="6055998"/>
            <a:ext cx="2084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Transform data into appropriate format so it can feed into model</a:t>
            </a:r>
            <a:endParaRPr sz="1200" dirty="0"/>
          </a:p>
        </p:txBody>
      </p:sp>
      <p:sp>
        <p:nvSpPr>
          <p:cNvPr id="608" name="Google Shape;608;p30"/>
          <p:cNvSpPr txBox="1">
            <a:spLocks noGrp="1"/>
          </p:cNvSpPr>
          <p:nvPr>
            <p:ph type="ctrTitle" idx="6"/>
          </p:nvPr>
        </p:nvSpPr>
        <p:spPr>
          <a:xfrm>
            <a:off x="10725875" y="474009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 building</a:t>
            </a:r>
            <a:endParaRPr dirty="0"/>
          </a:p>
        </p:txBody>
      </p:sp>
      <p:sp>
        <p:nvSpPr>
          <p:cNvPr id="609" name="Google Shape;609;p30"/>
          <p:cNvSpPr/>
          <p:nvPr/>
        </p:nvSpPr>
        <p:spPr>
          <a:xfrm>
            <a:off x="2747746" y="1313804"/>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437615" y="5904699"/>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5135406" y="1836031"/>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0"/>
          <p:cNvSpPr/>
          <p:nvPr/>
        </p:nvSpPr>
        <p:spPr>
          <a:xfrm>
            <a:off x="10089454" y="4990309"/>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p:cNvCxnSpPr>
          <p:nvPr/>
        </p:nvCxnSpPr>
        <p:spPr>
          <a:xfrm>
            <a:off x="3455489" y="1675754"/>
            <a:ext cx="1700171" cy="53039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4" name="Google Shape;614;p30"/>
          <p:cNvCxnSpPr>
            <a:cxnSpLocks/>
          </p:cNvCxnSpPr>
          <p:nvPr/>
        </p:nvCxnSpPr>
        <p:spPr>
          <a:xfrm rot="5400000">
            <a:off x="4341340" y="4810485"/>
            <a:ext cx="542858" cy="1626406"/>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p:cNvCxnSpPr>
            <a:cxnSpLocks/>
          </p:cNvCxnSpPr>
          <p:nvPr/>
        </p:nvCxnSpPr>
        <p:spPr>
          <a:xfrm>
            <a:off x="5542532" y="6130813"/>
            <a:ext cx="1455034" cy="569885"/>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3557385" y="6015713"/>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16;p30">
            <a:extLst>
              <a:ext uri="{FF2B5EF4-FFF2-40B4-BE49-F238E27FC236}">
                <a16:creationId xmlns:a16="http://schemas.microsoft.com/office/drawing/2014/main" id="{F2E9CA5D-8DB7-1FF4-CFD9-0547B3B83BC3}"/>
              </a:ext>
            </a:extLst>
          </p:cNvPr>
          <p:cNvGrpSpPr/>
          <p:nvPr/>
        </p:nvGrpSpPr>
        <p:grpSpPr>
          <a:xfrm>
            <a:off x="5278970" y="1929990"/>
            <a:ext cx="402156" cy="456781"/>
            <a:chOff x="5357662" y="4297637"/>
            <a:chExt cx="287275" cy="326296"/>
          </a:xfrm>
        </p:grpSpPr>
        <p:sp>
          <p:nvSpPr>
            <p:cNvPr id="16" name="Google Shape;617;p30">
              <a:extLst>
                <a:ext uri="{FF2B5EF4-FFF2-40B4-BE49-F238E27FC236}">
                  <a16:creationId xmlns:a16="http://schemas.microsoft.com/office/drawing/2014/main" id="{1E75AE9A-69EB-842F-1DB8-711FFF91EDC3}"/>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18;p30">
              <a:extLst>
                <a:ext uri="{FF2B5EF4-FFF2-40B4-BE49-F238E27FC236}">
                  <a16:creationId xmlns:a16="http://schemas.microsoft.com/office/drawing/2014/main" id="{FB2298A8-3772-06F9-CBE9-93D581D3B2B9}"/>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9;p30">
              <a:extLst>
                <a:ext uri="{FF2B5EF4-FFF2-40B4-BE49-F238E27FC236}">
                  <a16:creationId xmlns:a16="http://schemas.microsoft.com/office/drawing/2014/main" id="{D033A37C-2961-AC27-D64B-A0D07449DD6E}"/>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0;p30">
              <a:extLst>
                <a:ext uri="{FF2B5EF4-FFF2-40B4-BE49-F238E27FC236}">
                  <a16:creationId xmlns:a16="http://schemas.microsoft.com/office/drawing/2014/main" id="{46BE044A-AA61-2492-5E7F-FFA29E5136C7}"/>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1;p30">
              <a:extLst>
                <a:ext uri="{FF2B5EF4-FFF2-40B4-BE49-F238E27FC236}">
                  <a16:creationId xmlns:a16="http://schemas.microsoft.com/office/drawing/2014/main" id="{7DCFAB3E-1F73-3BF2-F1F2-1A34F9B953CE}"/>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raphic 33" descr="Robot Hand outline">
            <a:extLst>
              <a:ext uri="{FF2B5EF4-FFF2-40B4-BE49-F238E27FC236}">
                <a16:creationId xmlns:a16="http://schemas.microsoft.com/office/drawing/2014/main" id="{CDE4FA32-8633-B379-DF78-3DD929C33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6080" y="5073469"/>
            <a:ext cx="531824" cy="531824"/>
          </a:xfrm>
          <a:prstGeom prst="rect">
            <a:avLst/>
          </a:prstGeom>
        </p:spPr>
      </p:pic>
      <p:pic>
        <p:nvPicPr>
          <p:cNvPr id="36" name="Graphic 35" descr="Continuous Improvement outline">
            <a:extLst>
              <a:ext uri="{FF2B5EF4-FFF2-40B4-BE49-F238E27FC236}">
                <a16:creationId xmlns:a16="http://schemas.microsoft.com/office/drawing/2014/main" id="{97BB49AD-387D-2765-CE30-93EBD7DDB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5506" y="1338763"/>
            <a:ext cx="723900" cy="723900"/>
          </a:xfrm>
          <a:prstGeom prst="rect">
            <a:avLst/>
          </a:prstGeom>
        </p:spPr>
      </p:pic>
    </p:spTree>
    <p:extLst>
      <p:ext uri="{BB962C8B-B14F-4D97-AF65-F5344CB8AC3E}">
        <p14:creationId xmlns:p14="http://schemas.microsoft.com/office/powerpoint/2010/main" val="1229134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485056" y="289771"/>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Project Workflow</a:t>
            </a:r>
            <a:endParaRPr sz="3000" dirty="0"/>
          </a:p>
        </p:txBody>
      </p:sp>
      <p:sp>
        <p:nvSpPr>
          <p:cNvPr id="601" name="Google Shape;601;p30"/>
          <p:cNvSpPr txBox="1">
            <a:spLocks noGrp="1"/>
          </p:cNvSpPr>
          <p:nvPr>
            <p:ph type="ctrTitle" idx="2"/>
          </p:nvPr>
        </p:nvSpPr>
        <p:spPr>
          <a:xfrm>
            <a:off x="5175124" y="1546109"/>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EDA</a:t>
            </a:r>
            <a:endParaRPr dirty="0"/>
          </a:p>
        </p:txBody>
      </p:sp>
      <p:sp>
        <p:nvSpPr>
          <p:cNvPr id="602" name="Google Shape;602;p30"/>
          <p:cNvSpPr txBox="1">
            <a:spLocks noGrp="1"/>
          </p:cNvSpPr>
          <p:nvPr>
            <p:ph type="ctrTitle" idx="4"/>
          </p:nvPr>
        </p:nvSpPr>
        <p:spPr>
          <a:xfrm>
            <a:off x="851390" y="297431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Feture engin.</a:t>
            </a:r>
            <a:endParaRPr dirty="0"/>
          </a:p>
        </p:txBody>
      </p:sp>
      <p:sp>
        <p:nvSpPr>
          <p:cNvPr id="603" name="Google Shape;603;p30"/>
          <p:cNvSpPr txBox="1">
            <a:spLocks noGrp="1"/>
          </p:cNvSpPr>
          <p:nvPr>
            <p:ph type="subTitle" idx="7"/>
          </p:nvPr>
        </p:nvSpPr>
        <p:spPr>
          <a:xfrm>
            <a:off x="10813354" y="5250417"/>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Classification Model </a:t>
            </a:r>
          </a:p>
          <a:p>
            <a:pPr marL="0" lvl="0" indent="0" algn="l" rtl="0">
              <a:spcBef>
                <a:spcPts val="0"/>
              </a:spcBef>
              <a:spcAft>
                <a:spcPts val="0"/>
              </a:spcAft>
              <a:buNone/>
            </a:pPr>
            <a:r>
              <a:rPr lang="en-US" sz="1200" dirty="0"/>
              <a:t>That can predict the output class label</a:t>
            </a:r>
            <a:endParaRPr sz="1200" dirty="0"/>
          </a:p>
        </p:txBody>
      </p:sp>
      <p:sp>
        <p:nvSpPr>
          <p:cNvPr id="604" name="Google Shape;604;p30"/>
          <p:cNvSpPr txBox="1">
            <a:spLocks noGrp="1"/>
          </p:cNvSpPr>
          <p:nvPr>
            <p:ph type="ctrTitle"/>
          </p:nvPr>
        </p:nvSpPr>
        <p:spPr>
          <a:xfrm>
            <a:off x="365595" y="1127771"/>
            <a:ext cx="2318791"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PREPROCESSING</a:t>
            </a:r>
            <a:endParaRPr dirty="0"/>
          </a:p>
        </p:txBody>
      </p:sp>
      <p:sp>
        <p:nvSpPr>
          <p:cNvPr id="605" name="Google Shape;605;p30"/>
          <p:cNvSpPr txBox="1">
            <a:spLocks noGrp="1"/>
          </p:cNvSpPr>
          <p:nvPr>
            <p:ph type="subTitle" idx="1"/>
          </p:nvPr>
        </p:nvSpPr>
        <p:spPr>
          <a:xfrm>
            <a:off x="637862" y="1607640"/>
            <a:ext cx="2039391"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Cleaning up data using</a:t>
            </a:r>
          </a:p>
          <a:p>
            <a:pPr marL="0" lvl="0" indent="0" algn="r" rtl="0">
              <a:spcBef>
                <a:spcPts val="0"/>
              </a:spcBef>
              <a:spcAft>
                <a:spcPts val="0"/>
              </a:spcAft>
              <a:buNone/>
            </a:pPr>
            <a:r>
              <a:rPr lang="en-US" sz="1200" dirty="0"/>
              <a:t>Pandas and </a:t>
            </a:r>
            <a:r>
              <a:rPr lang="en-US" sz="1200" dirty="0" err="1"/>
              <a:t>numpy</a:t>
            </a:r>
            <a:r>
              <a:rPr lang="en-US" sz="1200" dirty="0"/>
              <a:t> libraries</a:t>
            </a:r>
            <a:endParaRPr sz="1200" dirty="0"/>
          </a:p>
        </p:txBody>
      </p:sp>
      <p:sp>
        <p:nvSpPr>
          <p:cNvPr id="606" name="Google Shape;606;p30"/>
          <p:cNvSpPr txBox="1">
            <a:spLocks noGrp="1"/>
          </p:cNvSpPr>
          <p:nvPr>
            <p:ph type="subTitle" idx="3"/>
          </p:nvPr>
        </p:nvSpPr>
        <p:spPr>
          <a:xfrm>
            <a:off x="5878770" y="2046668"/>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It is useful to gain the important insights of data</a:t>
            </a:r>
            <a:endParaRPr sz="1200" dirty="0"/>
          </a:p>
        </p:txBody>
      </p:sp>
      <p:sp>
        <p:nvSpPr>
          <p:cNvPr id="607" name="Google Shape;607;p30"/>
          <p:cNvSpPr txBox="1">
            <a:spLocks noGrp="1"/>
          </p:cNvSpPr>
          <p:nvPr>
            <p:ph type="subTitle" idx="5"/>
          </p:nvPr>
        </p:nvSpPr>
        <p:spPr>
          <a:xfrm>
            <a:off x="413928" y="3515551"/>
            <a:ext cx="2084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Transform data into appropriate format so it can feed into model</a:t>
            </a:r>
            <a:endParaRPr sz="1200" dirty="0"/>
          </a:p>
        </p:txBody>
      </p:sp>
      <p:sp>
        <p:nvSpPr>
          <p:cNvPr id="608" name="Google Shape;608;p30"/>
          <p:cNvSpPr txBox="1">
            <a:spLocks noGrp="1"/>
          </p:cNvSpPr>
          <p:nvPr>
            <p:ph type="ctrTitle" idx="6"/>
          </p:nvPr>
        </p:nvSpPr>
        <p:spPr>
          <a:xfrm>
            <a:off x="10725875" y="474009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 building</a:t>
            </a:r>
            <a:endParaRPr dirty="0"/>
          </a:p>
        </p:txBody>
      </p:sp>
      <p:sp>
        <p:nvSpPr>
          <p:cNvPr id="609" name="Google Shape;609;p30"/>
          <p:cNvSpPr/>
          <p:nvPr/>
        </p:nvSpPr>
        <p:spPr>
          <a:xfrm>
            <a:off x="2747746" y="1313804"/>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2541331" y="3266646"/>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5135406" y="1836031"/>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0"/>
          <p:cNvSpPr/>
          <p:nvPr/>
        </p:nvSpPr>
        <p:spPr>
          <a:xfrm>
            <a:off x="10089454" y="4990309"/>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p:cNvCxnSpPr>
          <p:nvPr/>
        </p:nvCxnSpPr>
        <p:spPr>
          <a:xfrm>
            <a:off x="3455489" y="1675754"/>
            <a:ext cx="1700171" cy="53039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4" name="Google Shape;614;p30"/>
          <p:cNvCxnSpPr>
            <a:cxnSpLocks/>
          </p:cNvCxnSpPr>
          <p:nvPr/>
        </p:nvCxnSpPr>
        <p:spPr>
          <a:xfrm rot="10800000" flipV="1">
            <a:off x="3265231" y="2574750"/>
            <a:ext cx="2206938" cy="839531"/>
          </a:xfrm>
          <a:prstGeom prst="curved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p:cNvCxnSpPr>
            <a:cxnSpLocks/>
          </p:cNvCxnSpPr>
          <p:nvPr/>
        </p:nvCxnSpPr>
        <p:spPr>
          <a:xfrm>
            <a:off x="9236447" y="5002882"/>
            <a:ext cx="1455034" cy="569885"/>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2654861" y="3391140"/>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16;p30">
            <a:extLst>
              <a:ext uri="{FF2B5EF4-FFF2-40B4-BE49-F238E27FC236}">
                <a16:creationId xmlns:a16="http://schemas.microsoft.com/office/drawing/2014/main" id="{F2E9CA5D-8DB7-1FF4-CFD9-0547B3B83BC3}"/>
              </a:ext>
            </a:extLst>
          </p:cNvPr>
          <p:cNvGrpSpPr/>
          <p:nvPr/>
        </p:nvGrpSpPr>
        <p:grpSpPr>
          <a:xfrm>
            <a:off x="5278970" y="1929990"/>
            <a:ext cx="402156" cy="456781"/>
            <a:chOff x="5357662" y="4297637"/>
            <a:chExt cx="287275" cy="326296"/>
          </a:xfrm>
        </p:grpSpPr>
        <p:sp>
          <p:nvSpPr>
            <p:cNvPr id="16" name="Google Shape;617;p30">
              <a:extLst>
                <a:ext uri="{FF2B5EF4-FFF2-40B4-BE49-F238E27FC236}">
                  <a16:creationId xmlns:a16="http://schemas.microsoft.com/office/drawing/2014/main" id="{1E75AE9A-69EB-842F-1DB8-711FFF91EDC3}"/>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18;p30">
              <a:extLst>
                <a:ext uri="{FF2B5EF4-FFF2-40B4-BE49-F238E27FC236}">
                  <a16:creationId xmlns:a16="http://schemas.microsoft.com/office/drawing/2014/main" id="{FB2298A8-3772-06F9-CBE9-93D581D3B2B9}"/>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9;p30">
              <a:extLst>
                <a:ext uri="{FF2B5EF4-FFF2-40B4-BE49-F238E27FC236}">
                  <a16:creationId xmlns:a16="http://schemas.microsoft.com/office/drawing/2014/main" id="{D033A37C-2961-AC27-D64B-A0D07449DD6E}"/>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0;p30">
              <a:extLst>
                <a:ext uri="{FF2B5EF4-FFF2-40B4-BE49-F238E27FC236}">
                  <a16:creationId xmlns:a16="http://schemas.microsoft.com/office/drawing/2014/main" id="{46BE044A-AA61-2492-5E7F-FFA29E5136C7}"/>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1;p30">
              <a:extLst>
                <a:ext uri="{FF2B5EF4-FFF2-40B4-BE49-F238E27FC236}">
                  <a16:creationId xmlns:a16="http://schemas.microsoft.com/office/drawing/2014/main" id="{7DCFAB3E-1F73-3BF2-F1F2-1A34F9B953CE}"/>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raphic 33" descr="Robot Hand outline">
            <a:extLst>
              <a:ext uri="{FF2B5EF4-FFF2-40B4-BE49-F238E27FC236}">
                <a16:creationId xmlns:a16="http://schemas.microsoft.com/office/drawing/2014/main" id="{CDE4FA32-8633-B379-DF78-3DD929C33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6080" y="5073469"/>
            <a:ext cx="531824" cy="531824"/>
          </a:xfrm>
          <a:prstGeom prst="rect">
            <a:avLst/>
          </a:prstGeom>
        </p:spPr>
      </p:pic>
      <p:pic>
        <p:nvPicPr>
          <p:cNvPr id="36" name="Graphic 35" descr="Continuous Improvement outline">
            <a:extLst>
              <a:ext uri="{FF2B5EF4-FFF2-40B4-BE49-F238E27FC236}">
                <a16:creationId xmlns:a16="http://schemas.microsoft.com/office/drawing/2014/main" id="{97BB49AD-387D-2765-CE30-93EBD7DDB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5506" y="1338763"/>
            <a:ext cx="723900" cy="723900"/>
          </a:xfrm>
          <a:prstGeom prst="rect">
            <a:avLst/>
          </a:prstGeom>
        </p:spPr>
      </p:pic>
    </p:spTree>
    <p:extLst>
      <p:ext uri="{BB962C8B-B14F-4D97-AF65-F5344CB8AC3E}">
        <p14:creationId xmlns:p14="http://schemas.microsoft.com/office/powerpoint/2010/main" val="4171179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485056" y="289771"/>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Project Workflow</a:t>
            </a:r>
            <a:endParaRPr sz="3000" dirty="0"/>
          </a:p>
        </p:txBody>
      </p:sp>
      <p:sp>
        <p:nvSpPr>
          <p:cNvPr id="601" name="Google Shape;601;p30"/>
          <p:cNvSpPr txBox="1">
            <a:spLocks noGrp="1"/>
          </p:cNvSpPr>
          <p:nvPr>
            <p:ph type="ctrTitle" idx="2"/>
          </p:nvPr>
        </p:nvSpPr>
        <p:spPr>
          <a:xfrm>
            <a:off x="5175124" y="1546109"/>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EDA</a:t>
            </a:r>
            <a:endParaRPr dirty="0"/>
          </a:p>
        </p:txBody>
      </p:sp>
      <p:sp>
        <p:nvSpPr>
          <p:cNvPr id="602" name="Google Shape;602;p30"/>
          <p:cNvSpPr txBox="1">
            <a:spLocks noGrp="1"/>
          </p:cNvSpPr>
          <p:nvPr>
            <p:ph type="ctrTitle" idx="4"/>
          </p:nvPr>
        </p:nvSpPr>
        <p:spPr>
          <a:xfrm>
            <a:off x="851390" y="297431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Feture engin.</a:t>
            </a:r>
            <a:endParaRPr dirty="0"/>
          </a:p>
        </p:txBody>
      </p:sp>
      <p:sp>
        <p:nvSpPr>
          <p:cNvPr id="603" name="Google Shape;603;p30"/>
          <p:cNvSpPr txBox="1">
            <a:spLocks noGrp="1"/>
          </p:cNvSpPr>
          <p:nvPr>
            <p:ph type="subTitle" idx="7"/>
          </p:nvPr>
        </p:nvSpPr>
        <p:spPr>
          <a:xfrm>
            <a:off x="5985457" y="4014723"/>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Classification Model </a:t>
            </a:r>
          </a:p>
          <a:p>
            <a:pPr marL="0" lvl="0" indent="0" algn="l" rtl="0">
              <a:spcBef>
                <a:spcPts val="0"/>
              </a:spcBef>
              <a:spcAft>
                <a:spcPts val="0"/>
              </a:spcAft>
              <a:buNone/>
            </a:pPr>
            <a:r>
              <a:rPr lang="en-US" sz="1200" dirty="0"/>
              <a:t>That can predict the output class label</a:t>
            </a:r>
            <a:endParaRPr sz="1200" dirty="0"/>
          </a:p>
        </p:txBody>
      </p:sp>
      <p:sp>
        <p:nvSpPr>
          <p:cNvPr id="604" name="Google Shape;604;p30"/>
          <p:cNvSpPr txBox="1">
            <a:spLocks noGrp="1"/>
          </p:cNvSpPr>
          <p:nvPr>
            <p:ph type="ctrTitle"/>
          </p:nvPr>
        </p:nvSpPr>
        <p:spPr>
          <a:xfrm>
            <a:off x="365595" y="1127771"/>
            <a:ext cx="2318791"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PREPROCESSING</a:t>
            </a:r>
            <a:endParaRPr dirty="0"/>
          </a:p>
        </p:txBody>
      </p:sp>
      <p:sp>
        <p:nvSpPr>
          <p:cNvPr id="605" name="Google Shape;605;p30"/>
          <p:cNvSpPr txBox="1">
            <a:spLocks noGrp="1"/>
          </p:cNvSpPr>
          <p:nvPr>
            <p:ph type="subTitle" idx="1"/>
          </p:nvPr>
        </p:nvSpPr>
        <p:spPr>
          <a:xfrm>
            <a:off x="637862" y="1607640"/>
            <a:ext cx="2039391"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Cleaning up data using</a:t>
            </a:r>
          </a:p>
          <a:p>
            <a:pPr marL="0" lvl="0" indent="0" algn="r" rtl="0">
              <a:spcBef>
                <a:spcPts val="0"/>
              </a:spcBef>
              <a:spcAft>
                <a:spcPts val="0"/>
              </a:spcAft>
              <a:buNone/>
            </a:pPr>
            <a:r>
              <a:rPr lang="en-US" sz="1200" dirty="0"/>
              <a:t>Pandas and </a:t>
            </a:r>
            <a:r>
              <a:rPr lang="en-US" sz="1200" dirty="0" err="1"/>
              <a:t>numpy</a:t>
            </a:r>
            <a:r>
              <a:rPr lang="en-US" sz="1200" dirty="0"/>
              <a:t> libraries</a:t>
            </a:r>
            <a:endParaRPr sz="1200" dirty="0"/>
          </a:p>
        </p:txBody>
      </p:sp>
      <p:sp>
        <p:nvSpPr>
          <p:cNvPr id="606" name="Google Shape;606;p30"/>
          <p:cNvSpPr txBox="1">
            <a:spLocks noGrp="1"/>
          </p:cNvSpPr>
          <p:nvPr>
            <p:ph type="subTitle" idx="3"/>
          </p:nvPr>
        </p:nvSpPr>
        <p:spPr>
          <a:xfrm>
            <a:off x="5878770" y="2046668"/>
            <a:ext cx="18813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It is useful to gain the important insights of data</a:t>
            </a:r>
            <a:endParaRPr sz="1200" dirty="0"/>
          </a:p>
        </p:txBody>
      </p:sp>
      <p:sp>
        <p:nvSpPr>
          <p:cNvPr id="607" name="Google Shape;607;p30"/>
          <p:cNvSpPr txBox="1">
            <a:spLocks noGrp="1"/>
          </p:cNvSpPr>
          <p:nvPr>
            <p:ph type="subTitle" idx="5"/>
          </p:nvPr>
        </p:nvSpPr>
        <p:spPr>
          <a:xfrm>
            <a:off x="413928" y="3515551"/>
            <a:ext cx="2084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Transform data into appropriate format so it can feed into model</a:t>
            </a:r>
            <a:endParaRPr sz="1200" dirty="0"/>
          </a:p>
        </p:txBody>
      </p:sp>
      <p:sp>
        <p:nvSpPr>
          <p:cNvPr id="608" name="Google Shape;608;p30"/>
          <p:cNvSpPr txBox="1">
            <a:spLocks noGrp="1"/>
          </p:cNvSpPr>
          <p:nvPr>
            <p:ph type="ctrTitle" idx="6"/>
          </p:nvPr>
        </p:nvSpPr>
        <p:spPr>
          <a:xfrm>
            <a:off x="5844638" y="346053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 building</a:t>
            </a:r>
            <a:endParaRPr dirty="0"/>
          </a:p>
        </p:txBody>
      </p:sp>
      <p:sp>
        <p:nvSpPr>
          <p:cNvPr id="609" name="Google Shape;609;p30"/>
          <p:cNvSpPr/>
          <p:nvPr/>
        </p:nvSpPr>
        <p:spPr>
          <a:xfrm>
            <a:off x="2751843" y="1313804"/>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2541331" y="3266646"/>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5135406" y="1836031"/>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0"/>
          <p:cNvSpPr/>
          <p:nvPr/>
        </p:nvSpPr>
        <p:spPr>
          <a:xfrm>
            <a:off x="5204044" y="366638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p:cNvCxnSpPr>
          <p:nvPr/>
        </p:nvCxnSpPr>
        <p:spPr>
          <a:xfrm>
            <a:off x="3455489" y="1675754"/>
            <a:ext cx="1700171" cy="53039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4" name="Google Shape;614;p30"/>
          <p:cNvCxnSpPr>
            <a:cxnSpLocks/>
          </p:cNvCxnSpPr>
          <p:nvPr/>
        </p:nvCxnSpPr>
        <p:spPr>
          <a:xfrm rot="10800000" flipV="1">
            <a:off x="3265231" y="2574750"/>
            <a:ext cx="2206938" cy="839531"/>
          </a:xfrm>
          <a:prstGeom prst="curved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p:cNvCxnSpPr>
            <a:cxnSpLocks/>
          </p:cNvCxnSpPr>
          <p:nvPr/>
        </p:nvCxnSpPr>
        <p:spPr>
          <a:xfrm>
            <a:off x="3278190" y="3666385"/>
            <a:ext cx="1896934" cy="209160"/>
          </a:xfrm>
          <a:prstGeom prst="straightConnector1">
            <a:avLst/>
          </a:prstGeom>
          <a:noFill/>
          <a:ln w="9525" cap="flat" cmpd="sng">
            <a:solidFill>
              <a:schemeClr val="lt2"/>
            </a:solidFill>
            <a:prstDash val="solid"/>
            <a:round/>
            <a:headEnd type="none" w="med" len="med"/>
            <a:tailEnd type="none" w="med" len="med"/>
          </a:ln>
        </p:spPr>
      </p:cxnSp>
      <p:grpSp>
        <p:nvGrpSpPr>
          <p:cNvPr id="622" name="Google Shape;622;p30"/>
          <p:cNvGrpSpPr/>
          <p:nvPr/>
        </p:nvGrpSpPr>
        <p:grpSpPr>
          <a:xfrm>
            <a:off x="2654861" y="3391140"/>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16;p30">
            <a:extLst>
              <a:ext uri="{FF2B5EF4-FFF2-40B4-BE49-F238E27FC236}">
                <a16:creationId xmlns:a16="http://schemas.microsoft.com/office/drawing/2014/main" id="{F2E9CA5D-8DB7-1FF4-CFD9-0547B3B83BC3}"/>
              </a:ext>
            </a:extLst>
          </p:cNvPr>
          <p:cNvGrpSpPr/>
          <p:nvPr/>
        </p:nvGrpSpPr>
        <p:grpSpPr>
          <a:xfrm>
            <a:off x="5278970" y="1929990"/>
            <a:ext cx="402156" cy="456781"/>
            <a:chOff x="5357662" y="4297637"/>
            <a:chExt cx="287275" cy="326296"/>
          </a:xfrm>
        </p:grpSpPr>
        <p:sp>
          <p:nvSpPr>
            <p:cNvPr id="16" name="Google Shape;617;p30">
              <a:extLst>
                <a:ext uri="{FF2B5EF4-FFF2-40B4-BE49-F238E27FC236}">
                  <a16:creationId xmlns:a16="http://schemas.microsoft.com/office/drawing/2014/main" id="{1E75AE9A-69EB-842F-1DB8-711FFF91EDC3}"/>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18;p30">
              <a:extLst>
                <a:ext uri="{FF2B5EF4-FFF2-40B4-BE49-F238E27FC236}">
                  <a16:creationId xmlns:a16="http://schemas.microsoft.com/office/drawing/2014/main" id="{FB2298A8-3772-06F9-CBE9-93D581D3B2B9}"/>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9;p30">
              <a:extLst>
                <a:ext uri="{FF2B5EF4-FFF2-40B4-BE49-F238E27FC236}">
                  <a16:creationId xmlns:a16="http://schemas.microsoft.com/office/drawing/2014/main" id="{D033A37C-2961-AC27-D64B-A0D07449DD6E}"/>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0;p30">
              <a:extLst>
                <a:ext uri="{FF2B5EF4-FFF2-40B4-BE49-F238E27FC236}">
                  <a16:creationId xmlns:a16="http://schemas.microsoft.com/office/drawing/2014/main" id="{46BE044A-AA61-2492-5E7F-FFA29E5136C7}"/>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1;p30">
              <a:extLst>
                <a:ext uri="{FF2B5EF4-FFF2-40B4-BE49-F238E27FC236}">
                  <a16:creationId xmlns:a16="http://schemas.microsoft.com/office/drawing/2014/main" id="{7DCFAB3E-1F73-3BF2-F1F2-1A34F9B953CE}"/>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raphic 33" descr="Robot Hand outline">
            <a:extLst>
              <a:ext uri="{FF2B5EF4-FFF2-40B4-BE49-F238E27FC236}">
                <a16:creationId xmlns:a16="http://schemas.microsoft.com/office/drawing/2014/main" id="{CDE4FA32-8633-B379-DF78-3DD929C33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4543" y="3782888"/>
            <a:ext cx="531824" cy="531824"/>
          </a:xfrm>
          <a:prstGeom prst="rect">
            <a:avLst/>
          </a:prstGeom>
        </p:spPr>
      </p:pic>
      <p:pic>
        <p:nvPicPr>
          <p:cNvPr id="36" name="Graphic 35" descr="Continuous Improvement outline">
            <a:extLst>
              <a:ext uri="{FF2B5EF4-FFF2-40B4-BE49-F238E27FC236}">
                <a16:creationId xmlns:a16="http://schemas.microsoft.com/office/drawing/2014/main" id="{97BB49AD-387D-2765-CE30-93EBD7DDB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595978">
            <a:off x="2744247" y="1322768"/>
            <a:ext cx="723900" cy="723900"/>
          </a:xfrm>
          <a:prstGeom prst="rect">
            <a:avLst/>
          </a:prstGeom>
        </p:spPr>
      </p:pic>
    </p:spTree>
    <p:extLst>
      <p:ext uri="{BB962C8B-B14F-4D97-AF65-F5344CB8AC3E}">
        <p14:creationId xmlns:p14="http://schemas.microsoft.com/office/powerpoint/2010/main" val="3272302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a:t>
            </a:r>
          </a:p>
        </p:txBody>
      </p:sp>
      <p:sp>
        <p:nvSpPr>
          <p:cNvPr id="2" name="Google Shape;604;p30">
            <a:extLst>
              <a:ext uri="{FF2B5EF4-FFF2-40B4-BE49-F238E27FC236}">
                <a16:creationId xmlns:a16="http://schemas.microsoft.com/office/drawing/2014/main" id="{64122BEF-FCE8-7097-91C7-024A3A092A76}"/>
              </a:ext>
            </a:extLst>
          </p:cNvPr>
          <p:cNvSpPr txBox="1">
            <a:spLocks/>
          </p:cNvSpPr>
          <p:nvPr/>
        </p:nvSpPr>
        <p:spPr>
          <a:xfrm>
            <a:off x="-76200" y="989475"/>
            <a:ext cx="3457105"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2400" dirty="0"/>
              <a:t>DATA PREPROCESSING</a:t>
            </a:r>
          </a:p>
        </p:txBody>
      </p:sp>
      <p:sp>
        <p:nvSpPr>
          <p:cNvPr id="5" name="Google Shape;609;p30">
            <a:extLst>
              <a:ext uri="{FF2B5EF4-FFF2-40B4-BE49-F238E27FC236}">
                <a16:creationId xmlns:a16="http://schemas.microsoft.com/office/drawing/2014/main" id="{C754B2BB-8A08-0836-FEFC-CA0D8350269D}"/>
              </a:ext>
            </a:extLst>
          </p:cNvPr>
          <p:cNvSpPr/>
          <p:nvPr/>
        </p:nvSpPr>
        <p:spPr>
          <a:xfrm>
            <a:off x="842786" y="1701750"/>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raphic 3" descr="Continuous Improvement outline">
            <a:extLst>
              <a:ext uri="{FF2B5EF4-FFF2-40B4-BE49-F238E27FC236}">
                <a16:creationId xmlns:a16="http://schemas.microsoft.com/office/drawing/2014/main" id="{1B0FC9A5-C88F-3957-6F31-3AA309F14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786" y="1701750"/>
            <a:ext cx="723900" cy="723900"/>
          </a:xfrm>
          <a:prstGeom prst="rect">
            <a:avLst/>
          </a:prstGeom>
        </p:spPr>
      </p:pic>
      <p:pic>
        <p:nvPicPr>
          <p:cNvPr id="8" name="Picture 7">
            <a:extLst>
              <a:ext uri="{FF2B5EF4-FFF2-40B4-BE49-F238E27FC236}">
                <a16:creationId xmlns:a16="http://schemas.microsoft.com/office/drawing/2014/main" id="{B8ACB145-B075-1276-494E-0DDE67F69F30}"/>
              </a:ext>
            </a:extLst>
          </p:cNvPr>
          <p:cNvPicPr>
            <a:picLocks noChangeAspect="1"/>
          </p:cNvPicPr>
          <p:nvPr/>
        </p:nvPicPr>
        <p:blipFill rotWithShape="1">
          <a:blip r:embed="rId5"/>
          <a:srcRect b="64030"/>
          <a:stretch/>
        </p:blipFill>
        <p:spPr>
          <a:xfrm>
            <a:off x="3214502" y="-356135"/>
            <a:ext cx="5929498" cy="319931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a:t>
            </a:r>
          </a:p>
        </p:txBody>
      </p:sp>
      <p:sp>
        <p:nvSpPr>
          <p:cNvPr id="2" name="Google Shape;604;p30">
            <a:extLst>
              <a:ext uri="{FF2B5EF4-FFF2-40B4-BE49-F238E27FC236}">
                <a16:creationId xmlns:a16="http://schemas.microsoft.com/office/drawing/2014/main" id="{64122BEF-FCE8-7097-91C7-024A3A092A76}"/>
              </a:ext>
            </a:extLst>
          </p:cNvPr>
          <p:cNvSpPr txBox="1">
            <a:spLocks/>
          </p:cNvSpPr>
          <p:nvPr/>
        </p:nvSpPr>
        <p:spPr>
          <a:xfrm>
            <a:off x="-76200" y="989475"/>
            <a:ext cx="3457105"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2400" dirty="0"/>
              <a:t>DATA PREPROCESSING</a:t>
            </a:r>
          </a:p>
        </p:txBody>
      </p:sp>
      <p:sp>
        <p:nvSpPr>
          <p:cNvPr id="5" name="Google Shape;609;p30">
            <a:extLst>
              <a:ext uri="{FF2B5EF4-FFF2-40B4-BE49-F238E27FC236}">
                <a16:creationId xmlns:a16="http://schemas.microsoft.com/office/drawing/2014/main" id="{C754B2BB-8A08-0836-FEFC-CA0D8350269D}"/>
              </a:ext>
            </a:extLst>
          </p:cNvPr>
          <p:cNvSpPr/>
          <p:nvPr/>
        </p:nvSpPr>
        <p:spPr>
          <a:xfrm>
            <a:off x="842786" y="1701750"/>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raphic 3" descr="Continuous Improvement outline">
            <a:extLst>
              <a:ext uri="{FF2B5EF4-FFF2-40B4-BE49-F238E27FC236}">
                <a16:creationId xmlns:a16="http://schemas.microsoft.com/office/drawing/2014/main" id="{1B0FC9A5-C88F-3957-6F31-3AA309F14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786" y="1701750"/>
            <a:ext cx="723900" cy="723900"/>
          </a:xfrm>
          <a:prstGeom prst="rect">
            <a:avLst/>
          </a:prstGeom>
        </p:spPr>
      </p:pic>
      <p:pic>
        <p:nvPicPr>
          <p:cNvPr id="8" name="Picture 7">
            <a:extLst>
              <a:ext uri="{FF2B5EF4-FFF2-40B4-BE49-F238E27FC236}">
                <a16:creationId xmlns:a16="http://schemas.microsoft.com/office/drawing/2014/main" id="{B8ACB145-B075-1276-494E-0DDE67F69F30}"/>
              </a:ext>
            </a:extLst>
          </p:cNvPr>
          <p:cNvPicPr>
            <a:picLocks noChangeAspect="1"/>
          </p:cNvPicPr>
          <p:nvPr/>
        </p:nvPicPr>
        <p:blipFill rotWithShape="1">
          <a:blip r:embed="rId5"/>
          <a:srcRect b="64030"/>
          <a:stretch/>
        </p:blipFill>
        <p:spPr>
          <a:xfrm>
            <a:off x="3214502" y="-10477707"/>
            <a:ext cx="5929498" cy="31993184"/>
          </a:xfrm>
          <a:prstGeom prst="rect">
            <a:avLst/>
          </a:prstGeom>
        </p:spPr>
      </p:pic>
    </p:spTree>
    <p:extLst>
      <p:ext uri="{BB962C8B-B14F-4D97-AF65-F5344CB8AC3E}">
        <p14:creationId xmlns:p14="http://schemas.microsoft.com/office/powerpoint/2010/main" val="3045068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a:t>
            </a:r>
          </a:p>
        </p:txBody>
      </p:sp>
      <p:sp>
        <p:nvSpPr>
          <p:cNvPr id="2" name="Google Shape;604;p30">
            <a:extLst>
              <a:ext uri="{FF2B5EF4-FFF2-40B4-BE49-F238E27FC236}">
                <a16:creationId xmlns:a16="http://schemas.microsoft.com/office/drawing/2014/main" id="{64122BEF-FCE8-7097-91C7-024A3A092A76}"/>
              </a:ext>
            </a:extLst>
          </p:cNvPr>
          <p:cNvSpPr txBox="1">
            <a:spLocks/>
          </p:cNvSpPr>
          <p:nvPr/>
        </p:nvSpPr>
        <p:spPr>
          <a:xfrm>
            <a:off x="-76200" y="989475"/>
            <a:ext cx="3457105"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2400" dirty="0"/>
              <a:t>DATA PREPROCESSING</a:t>
            </a:r>
          </a:p>
        </p:txBody>
      </p:sp>
      <p:sp>
        <p:nvSpPr>
          <p:cNvPr id="5" name="Google Shape;609;p30">
            <a:extLst>
              <a:ext uri="{FF2B5EF4-FFF2-40B4-BE49-F238E27FC236}">
                <a16:creationId xmlns:a16="http://schemas.microsoft.com/office/drawing/2014/main" id="{C754B2BB-8A08-0836-FEFC-CA0D8350269D}"/>
              </a:ext>
            </a:extLst>
          </p:cNvPr>
          <p:cNvSpPr/>
          <p:nvPr/>
        </p:nvSpPr>
        <p:spPr>
          <a:xfrm>
            <a:off x="842786" y="1701750"/>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raphic 3" descr="Continuous Improvement outline">
            <a:extLst>
              <a:ext uri="{FF2B5EF4-FFF2-40B4-BE49-F238E27FC236}">
                <a16:creationId xmlns:a16="http://schemas.microsoft.com/office/drawing/2014/main" id="{1B0FC9A5-C88F-3957-6F31-3AA309F14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786" y="1701750"/>
            <a:ext cx="723900" cy="723900"/>
          </a:xfrm>
          <a:prstGeom prst="rect">
            <a:avLst/>
          </a:prstGeom>
        </p:spPr>
      </p:pic>
      <p:pic>
        <p:nvPicPr>
          <p:cNvPr id="8" name="Picture 7">
            <a:extLst>
              <a:ext uri="{FF2B5EF4-FFF2-40B4-BE49-F238E27FC236}">
                <a16:creationId xmlns:a16="http://schemas.microsoft.com/office/drawing/2014/main" id="{B8ACB145-B075-1276-494E-0DDE67F69F30}"/>
              </a:ext>
            </a:extLst>
          </p:cNvPr>
          <p:cNvPicPr>
            <a:picLocks noChangeAspect="1"/>
          </p:cNvPicPr>
          <p:nvPr/>
        </p:nvPicPr>
        <p:blipFill rotWithShape="1">
          <a:blip r:embed="rId5"/>
          <a:srcRect b="64030"/>
          <a:stretch/>
        </p:blipFill>
        <p:spPr>
          <a:xfrm>
            <a:off x="3214502" y="-20892242"/>
            <a:ext cx="5929498" cy="31993184"/>
          </a:xfrm>
          <a:prstGeom prst="rect">
            <a:avLst/>
          </a:prstGeom>
        </p:spPr>
      </p:pic>
    </p:spTree>
    <p:extLst>
      <p:ext uri="{BB962C8B-B14F-4D97-AF65-F5344CB8AC3E}">
        <p14:creationId xmlns:p14="http://schemas.microsoft.com/office/powerpoint/2010/main" val="31583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a:t>
            </a:r>
          </a:p>
        </p:txBody>
      </p:sp>
      <p:sp>
        <p:nvSpPr>
          <p:cNvPr id="2" name="Google Shape;604;p30">
            <a:extLst>
              <a:ext uri="{FF2B5EF4-FFF2-40B4-BE49-F238E27FC236}">
                <a16:creationId xmlns:a16="http://schemas.microsoft.com/office/drawing/2014/main" id="{64122BEF-FCE8-7097-91C7-024A3A092A76}"/>
              </a:ext>
            </a:extLst>
          </p:cNvPr>
          <p:cNvSpPr txBox="1">
            <a:spLocks/>
          </p:cNvSpPr>
          <p:nvPr/>
        </p:nvSpPr>
        <p:spPr>
          <a:xfrm>
            <a:off x="-76200" y="989475"/>
            <a:ext cx="3457105"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US" sz="2400" dirty="0"/>
              <a:t>DATA PREPROCESSING</a:t>
            </a:r>
          </a:p>
        </p:txBody>
      </p:sp>
      <p:sp>
        <p:nvSpPr>
          <p:cNvPr id="5" name="Google Shape;609;p30">
            <a:extLst>
              <a:ext uri="{FF2B5EF4-FFF2-40B4-BE49-F238E27FC236}">
                <a16:creationId xmlns:a16="http://schemas.microsoft.com/office/drawing/2014/main" id="{C754B2BB-8A08-0836-FEFC-CA0D8350269D}"/>
              </a:ext>
            </a:extLst>
          </p:cNvPr>
          <p:cNvSpPr/>
          <p:nvPr/>
        </p:nvSpPr>
        <p:spPr>
          <a:xfrm>
            <a:off x="842786" y="1701750"/>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raphic 3" descr="Continuous Improvement outline">
            <a:extLst>
              <a:ext uri="{FF2B5EF4-FFF2-40B4-BE49-F238E27FC236}">
                <a16:creationId xmlns:a16="http://schemas.microsoft.com/office/drawing/2014/main" id="{1B0FC9A5-C88F-3957-6F31-3AA309F143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786" y="1701750"/>
            <a:ext cx="723900" cy="723900"/>
          </a:xfrm>
          <a:prstGeom prst="rect">
            <a:avLst/>
          </a:prstGeom>
        </p:spPr>
      </p:pic>
      <p:pic>
        <p:nvPicPr>
          <p:cNvPr id="8" name="Picture 7">
            <a:extLst>
              <a:ext uri="{FF2B5EF4-FFF2-40B4-BE49-F238E27FC236}">
                <a16:creationId xmlns:a16="http://schemas.microsoft.com/office/drawing/2014/main" id="{B8ACB145-B075-1276-494E-0DDE67F69F30}"/>
              </a:ext>
            </a:extLst>
          </p:cNvPr>
          <p:cNvPicPr>
            <a:picLocks noChangeAspect="1"/>
          </p:cNvPicPr>
          <p:nvPr/>
        </p:nvPicPr>
        <p:blipFill rotWithShape="1">
          <a:blip r:embed="rId5"/>
          <a:srcRect b="64030"/>
          <a:stretch/>
        </p:blipFill>
        <p:spPr>
          <a:xfrm>
            <a:off x="3214502" y="-25637496"/>
            <a:ext cx="5929498" cy="31993184"/>
          </a:xfrm>
          <a:prstGeom prst="rect">
            <a:avLst/>
          </a:prstGeom>
        </p:spPr>
      </p:pic>
    </p:spTree>
    <p:extLst>
      <p:ext uri="{BB962C8B-B14F-4D97-AF65-F5344CB8AC3E}">
        <p14:creationId xmlns:p14="http://schemas.microsoft.com/office/powerpoint/2010/main" val="620168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 </a:t>
            </a:r>
            <a:r>
              <a:rPr lang="en-US" sz="1600" dirty="0"/>
              <a:t>(EDA)</a:t>
            </a:r>
          </a:p>
        </p:txBody>
      </p:sp>
      <p:pic>
        <p:nvPicPr>
          <p:cNvPr id="4" name="Picture 3">
            <a:extLst>
              <a:ext uri="{FF2B5EF4-FFF2-40B4-BE49-F238E27FC236}">
                <a16:creationId xmlns:a16="http://schemas.microsoft.com/office/drawing/2014/main" id="{BC594719-6580-30E2-590A-5C65FC324CFE}"/>
              </a:ext>
            </a:extLst>
          </p:cNvPr>
          <p:cNvPicPr>
            <a:picLocks noChangeAspect="1"/>
          </p:cNvPicPr>
          <p:nvPr/>
        </p:nvPicPr>
        <p:blipFill rotWithShape="1">
          <a:blip r:embed="rId3"/>
          <a:srcRect t="40809" r="20684" b="1"/>
          <a:stretch/>
        </p:blipFill>
        <p:spPr>
          <a:xfrm>
            <a:off x="4372859" y="0"/>
            <a:ext cx="4771141" cy="53407560"/>
          </a:xfrm>
          <a:prstGeom prst="rect">
            <a:avLst/>
          </a:prstGeom>
        </p:spPr>
      </p:pic>
    </p:spTree>
    <p:extLst>
      <p:ext uri="{BB962C8B-B14F-4D97-AF65-F5344CB8AC3E}">
        <p14:creationId xmlns:p14="http://schemas.microsoft.com/office/powerpoint/2010/main" val="290884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311436" y="1661641"/>
            <a:ext cx="4010426" cy="2196504"/>
          </a:xfrm>
          <a:prstGeom prst="rect">
            <a:avLst/>
          </a:prstGeom>
        </p:spPr>
        <p:txBody>
          <a:bodyPr spcFirstLastPara="1" wrap="square" lIns="91425" tIns="91425" rIns="91425" bIns="91425" anchor="t" anchorCtr="0">
            <a:noAutofit/>
          </a:bodyPr>
          <a:lstStyle/>
          <a:p>
            <a:pPr marL="0" indent="0">
              <a:buNone/>
            </a:pPr>
            <a:r>
              <a:rPr lang="en-US" sz="1600" i="0" dirty="0" err="1">
                <a:effectLst/>
              </a:rPr>
              <a:t>eInfochips</a:t>
            </a:r>
            <a:r>
              <a:rPr lang="en-US" sz="1600" i="0" dirty="0">
                <a:effectLst/>
              </a:rPr>
              <a:t>, an Arrow company, is a leading provider of digital transformation and product engineering services. </a:t>
            </a:r>
            <a:r>
              <a:rPr lang="en-US" sz="1600" i="0" dirty="0" err="1">
                <a:effectLst/>
              </a:rPr>
              <a:t>eInfochips</a:t>
            </a:r>
            <a:r>
              <a:rPr lang="en-US" sz="1600" i="0" dirty="0">
                <a:effectLst/>
              </a:rPr>
              <a:t> accelerates time to market for its customers with its expertise in IoT, AI/ML, security, sensors, silicon, wireless, cloud, and power.</a:t>
            </a:r>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618825" y="411675"/>
            <a:ext cx="643003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dirty="0" err="1"/>
              <a:t>EInfochips</a:t>
            </a:r>
            <a:r>
              <a:rPr lang="en-US" sz="3200" b="1" dirty="0"/>
              <a:t> - An  ARROW  COMPANY</a:t>
            </a:r>
            <a:endParaRPr dirty="0"/>
          </a:p>
        </p:txBody>
      </p:sp>
      <p:grpSp>
        <p:nvGrpSpPr>
          <p:cNvPr id="508" name="Google Shape;508;p28"/>
          <p:cNvGrpSpPr/>
          <p:nvPr/>
        </p:nvGrpSpPr>
        <p:grpSpPr>
          <a:xfrm>
            <a:off x="9988629" y="1345858"/>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rot="16200000">
            <a:off x="8334096" y="-2542857"/>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3028066" y="5799132"/>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Logo, company name&#10;&#10;Description automatically generated">
            <a:extLst>
              <a:ext uri="{FF2B5EF4-FFF2-40B4-BE49-F238E27FC236}">
                <a16:creationId xmlns:a16="http://schemas.microsoft.com/office/drawing/2014/main" id="{707F9B0C-7E7E-D146-1378-53A64801D7BD}"/>
              </a:ext>
            </a:extLst>
          </p:cNvPr>
          <p:cNvPicPr>
            <a:picLocks noChangeAspect="1"/>
          </p:cNvPicPr>
          <p:nvPr/>
        </p:nvPicPr>
        <p:blipFill>
          <a:blip r:embed="rId3"/>
          <a:stretch>
            <a:fillRect/>
          </a:stretch>
        </p:blipFill>
        <p:spPr>
          <a:xfrm>
            <a:off x="10350103" y="1753125"/>
            <a:ext cx="2143125" cy="2143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22220A89-9CC9-2BF5-3466-D435416533A5}"/>
              </a:ext>
            </a:extLst>
          </p:cNvPr>
          <p:cNvPicPr>
            <a:picLocks noChangeAspect="1"/>
          </p:cNvPicPr>
          <p:nvPr/>
        </p:nvPicPr>
        <p:blipFill>
          <a:blip r:embed="rId4"/>
          <a:stretch>
            <a:fillRect/>
          </a:stretch>
        </p:blipFill>
        <p:spPr>
          <a:xfrm>
            <a:off x="3871819" y="5620991"/>
            <a:ext cx="4451591" cy="2811287"/>
          </a:xfrm>
          <a:prstGeom prst="roundRect">
            <a:avLst>
              <a:gd name="adj" fmla="val 1133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740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 </a:t>
            </a:r>
            <a:r>
              <a:rPr lang="en-US" sz="1600" dirty="0"/>
              <a:t>(EDA)</a:t>
            </a:r>
          </a:p>
        </p:txBody>
      </p:sp>
      <p:pic>
        <p:nvPicPr>
          <p:cNvPr id="4" name="Picture 3">
            <a:extLst>
              <a:ext uri="{FF2B5EF4-FFF2-40B4-BE49-F238E27FC236}">
                <a16:creationId xmlns:a16="http://schemas.microsoft.com/office/drawing/2014/main" id="{BC594719-6580-30E2-590A-5C65FC324CFE}"/>
              </a:ext>
            </a:extLst>
          </p:cNvPr>
          <p:cNvPicPr>
            <a:picLocks noChangeAspect="1"/>
          </p:cNvPicPr>
          <p:nvPr/>
        </p:nvPicPr>
        <p:blipFill rotWithShape="1">
          <a:blip r:embed="rId3"/>
          <a:srcRect t="40809" r="20684" b="1"/>
          <a:stretch/>
        </p:blipFill>
        <p:spPr>
          <a:xfrm>
            <a:off x="4372859" y="-4244741"/>
            <a:ext cx="4771141" cy="53407560"/>
          </a:xfrm>
          <a:prstGeom prst="rect">
            <a:avLst/>
          </a:prstGeom>
        </p:spPr>
      </p:pic>
    </p:spTree>
    <p:extLst>
      <p:ext uri="{BB962C8B-B14F-4D97-AF65-F5344CB8AC3E}">
        <p14:creationId xmlns:p14="http://schemas.microsoft.com/office/powerpoint/2010/main" val="277460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 </a:t>
            </a:r>
            <a:r>
              <a:rPr lang="en-US" sz="1600" dirty="0"/>
              <a:t>(EDA)</a:t>
            </a:r>
          </a:p>
        </p:txBody>
      </p:sp>
      <p:pic>
        <p:nvPicPr>
          <p:cNvPr id="4" name="Picture 3">
            <a:extLst>
              <a:ext uri="{FF2B5EF4-FFF2-40B4-BE49-F238E27FC236}">
                <a16:creationId xmlns:a16="http://schemas.microsoft.com/office/drawing/2014/main" id="{BC594719-6580-30E2-590A-5C65FC324CFE}"/>
              </a:ext>
            </a:extLst>
          </p:cNvPr>
          <p:cNvPicPr>
            <a:picLocks noChangeAspect="1"/>
          </p:cNvPicPr>
          <p:nvPr/>
        </p:nvPicPr>
        <p:blipFill rotWithShape="1">
          <a:blip r:embed="rId3"/>
          <a:srcRect t="40809" r="20684" b="1"/>
          <a:stretch/>
        </p:blipFill>
        <p:spPr>
          <a:xfrm>
            <a:off x="4372859" y="-10363200"/>
            <a:ext cx="4771141" cy="53407560"/>
          </a:xfrm>
          <a:prstGeom prst="rect">
            <a:avLst/>
          </a:prstGeom>
        </p:spPr>
      </p:pic>
    </p:spTree>
    <p:extLst>
      <p:ext uri="{BB962C8B-B14F-4D97-AF65-F5344CB8AC3E}">
        <p14:creationId xmlns:p14="http://schemas.microsoft.com/office/powerpoint/2010/main" val="3195784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 </a:t>
            </a:r>
            <a:r>
              <a:rPr lang="en-US" sz="1600" dirty="0"/>
              <a:t>(EDA)</a:t>
            </a:r>
          </a:p>
        </p:txBody>
      </p:sp>
      <p:pic>
        <p:nvPicPr>
          <p:cNvPr id="4" name="Picture 3">
            <a:extLst>
              <a:ext uri="{FF2B5EF4-FFF2-40B4-BE49-F238E27FC236}">
                <a16:creationId xmlns:a16="http://schemas.microsoft.com/office/drawing/2014/main" id="{BC594719-6580-30E2-590A-5C65FC324CFE}"/>
              </a:ext>
            </a:extLst>
          </p:cNvPr>
          <p:cNvPicPr>
            <a:picLocks noChangeAspect="1"/>
          </p:cNvPicPr>
          <p:nvPr/>
        </p:nvPicPr>
        <p:blipFill rotWithShape="1">
          <a:blip r:embed="rId3"/>
          <a:srcRect t="40809" r="20684" b="1"/>
          <a:stretch/>
        </p:blipFill>
        <p:spPr>
          <a:xfrm>
            <a:off x="4372859" y="-17907000"/>
            <a:ext cx="4771141" cy="53407560"/>
          </a:xfrm>
          <a:prstGeom prst="rect">
            <a:avLst/>
          </a:prstGeom>
        </p:spPr>
      </p:pic>
    </p:spTree>
    <p:extLst>
      <p:ext uri="{BB962C8B-B14F-4D97-AF65-F5344CB8AC3E}">
        <p14:creationId xmlns:p14="http://schemas.microsoft.com/office/powerpoint/2010/main" val="1403326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 </a:t>
            </a:r>
            <a:r>
              <a:rPr lang="en-US" sz="1600" dirty="0"/>
              <a:t>(EDA)</a:t>
            </a:r>
          </a:p>
        </p:txBody>
      </p:sp>
      <p:pic>
        <p:nvPicPr>
          <p:cNvPr id="4" name="Picture 3">
            <a:extLst>
              <a:ext uri="{FF2B5EF4-FFF2-40B4-BE49-F238E27FC236}">
                <a16:creationId xmlns:a16="http://schemas.microsoft.com/office/drawing/2014/main" id="{BC594719-6580-30E2-590A-5C65FC324CFE}"/>
              </a:ext>
            </a:extLst>
          </p:cNvPr>
          <p:cNvPicPr>
            <a:picLocks noChangeAspect="1"/>
          </p:cNvPicPr>
          <p:nvPr/>
        </p:nvPicPr>
        <p:blipFill rotWithShape="1">
          <a:blip r:embed="rId3"/>
          <a:srcRect t="40809" r="20684" b="1"/>
          <a:stretch/>
        </p:blipFill>
        <p:spPr>
          <a:xfrm>
            <a:off x="4372859" y="-26703780"/>
            <a:ext cx="4771141" cy="53407560"/>
          </a:xfrm>
          <a:prstGeom prst="rect">
            <a:avLst/>
          </a:prstGeom>
        </p:spPr>
      </p:pic>
    </p:spTree>
    <p:extLst>
      <p:ext uri="{BB962C8B-B14F-4D97-AF65-F5344CB8AC3E}">
        <p14:creationId xmlns:p14="http://schemas.microsoft.com/office/powerpoint/2010/main" val="83723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dirty="0"/>
              <a:t>Project </a:t>
            </a:r>
            <a:r>
              <a:rPr lang="en-US" sz="1600" dirty="0"/>
              <a:t>(EDA)</a:t>
            </a:r>
          </a:p>
        </p:txBody>
      </p:sp>
      <p:pic>
        <p:nvPicPr>
          <p:cNvPr id="4" name="Picture 3">
            <a:extLst>
              <a:ext uri="{FF2B5EF4-FFF2-40B4-BE49-F238E27FC236}">
                <a16:creationId xmlns:a16="http://schemas.microsoft.com/office/drawing/2014/main" id="{BC594719-6580-30E2-590A-5C65FC324CFE}"/>
              </a:ext>
            </a:extLst>
          </p:cNvPr>
          <p:cNvPicPr>
            <a:picLocks noChangeAspect="1"/>
          </p:cNvPicPr>
          <p:nvPr/>
        </p:nvPicPr>
        <p:blipFill rotWithShape="1">
          <a:blip r:embed="rId3"/>
          <a:srcRect t="40809" r="20684" b="1"/>
          <a:stretch/>
        </p:blipFill>
        <p:spPr>
          <a:xfrm>
            <a:off x="4372859" y="-33968180"/>
            <a:ext cx="4771141" cy="53407560"/>
          </a:xfrm>
          <a:prstGeom prst="rect">
            <a:avLst/>
          </a:prstGeom>
        </p:spPr>
      </p:pic>
    </p:spTree>
    <p:extLst>
      <p:ext uri="{BB962C8B-B14F-4D97-AF65-F5344CB8AC3E}">
        <p14:creationId xmlns:p14="http://schemas.microsoft.com/office/powerpoint/2010/main" val="2988561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960174" y="1734450"/>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t>
            </a:r>
            <a:endParaRPr dirty="0"/>
          </a:p>
        </p:txBody>
      </p:sp>
      <p:sp>
        <p:nvSpPr>
          <p:cNvPr id="688" name="Google Shape;688;p32"/>
          <p:cNvSpPr txBox="1">
            <a:spLocks noGrp="1"/>
          </p:cNvSpPr>
          <p:nvPr>
            <p:ph type="subTitle" idx="1"/>
          </p:nvPr>
        </p:nvSpPr>
        <p:spPr>
          <a:xfrm>
            <a:off x="1960174" y="5143500"/>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a:t>
            </a:r>
          </a:p>
          <a:p>
            <a:pPr marL="0" lvl="0" indent="0" algn="ctr" rtl="0">
              <a:spcBef>
                <a:spcPts val="0"/>
              </a:spcBef>
              <a:spcAft>
                <a:spcPts val="0"/>
              </a:spcAft>
              <a:buNone/>
            </a:pPr>
            <a:r>
              <a:rPr lang="en-US" dirty="0"/>
              <a:t>(with imbalanced data)</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86975" y="2960962"/>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t>
            </a:r>
            <a:endParaRPr dirty="0"/>
          </a:p>
        </p:txBody>
      </p:sp>
      <p:sp>
        <p:nvSpPr>
          <p:cNvPr id="688" name="Google Shape;688;p32"/>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a:t>
            </a:r>
          </a:p>
          <a:p>
            <a:pPr marL="0" lvl="0" indent="0" algn="ctr" rtl="0">
              <a:spcBef>
                <a:spcPts val="0"/>
              </a:spcBef>
              <a:spcAft>
                <a:spcPts val="0"/>
              </a:spcAft>
              <a:buNone/>
            </a:pPr>
            <a:r>
              <a:rPr lang="en-US" dirty="0"/>
              <a:t>(with imbalanced data)</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02877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endParaRPr lang="en-US" sz="1600" dirty="0"/>
          </a:p>
        </p:txBody>
      </p:sp>
      <p:pic>
        <p:nvPicPr>
          <p:cNvPr id="8" name="Picture 7">
            <a:extLst>
              <a:ext uri="{FF2B5EF4-FFF2-40B4-BE49-F238E27FC236}">
                <a16:creationId xmlns:a16="http://schemas.microsoft.com/office/drawing/2014/main" id="{D09FDE5C-9841-7772-C88D-FBF3E14AD310}"/>
              </a:ext>
            </a:extLst>
          </p:cNvPr>
          <p:cNvPicPr>
            <a:picLocks noChangeAspect="1"/>
          </p:cNvPicPr>
          <p:nvPr/>
        </p:nvPicPr>
        <p:blipFill rotWithShape="1">
          <a:blip r:embed="rId3"/>
          <a:srcRect t="20467" r="43614" b="9468"/>
          <a:stretch/>
        </p:blipFill>
        <p:spPr>
          <a:xfrm>
            <a:off x="1636786" y="411675"/>
            <a:ext cx="5870428" cy="41031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7553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t>
            </a:r>
            <a:endParaRPr dirty="0"/>
          </a:p>
        </p:txBody>
      </p:sp>
      <p:sp>
        <p:nvSpPr>
          <p:cNvPr id="688" name="Google Shape;688;p32"/>
          <p:cNvSpPr txBox="1">
            <a:spLocks noGrp="1"/>
          </p:cNvSpPr>
          <p:nvPr>
            <p:ph type="subTitle" idx="1"/>
          </p:nvPr>
        </p:nvSpPr>
        <p:spPr>
          <a:xfrm>
            <a:off x="2009373" y="5806974"/>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a:t>
            </a:r>
          </a:p>
          <a:p>
            <a:pPr marL="0" lvl="0" indent="0" algn="ctr" rtl="0">
              <a:spcBef>
                <a:spcPts val="0"/>
              </a:spcBef>
              <a:spcAft>
                <a:spcPts val="0"/>
              </a:spcAft>
              <a:buNone/>
            </a:pPr>
            <a:r>
              <a:rPr lang="en-US" dirty="0"/>
              <a:t>(with balanced data)</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25" y="2623124"/>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br>
              <a:rPr lang="en" dirty="0">
                <a:solidFill>
                  <a:schemeClr val="dk2"/>
                </a:solidFill>
              </a:rPr>
            </a:b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 name="Google Shape;688;p32">
            <a:extLst>
              <a:ext uri="{FF2B5EF4-FFF2-40B4-BE49-F238E27FC236}">
                <a16:creationId xmlns:a16="http://schemas.microsoft.com/office/drawing/2014/main" id="{2568255F-40B1-2C19-ACAF-7FBA8F188214}"/>
              </a:ext>
            </a:extLst>
          </p:cNvPr>
          <p:cNvSpPr txBox="1">
            <a:spLocks/>
          </p:cNvSpPr>
          <p:nvPr/>
        </p:nvSpPr>
        <p:spPr>
          <a:xfrm>
            <a:off x="1791587" y="2429275"/>
            <a:ext cx="3101400" cy="10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DECISION TREE</a:t>
            </a:r>
          </a:p>
          <a:p>
            <a:pPr marL="0" indent="0"/>
            <a:r>
              <a:rPr lang="en-US" dirty="0"/>
              <a:t>(with imbalanced data)</a:t>
            </a:r>
          </a:p>
        </p:txBody>
      </p:sp>
    </p:spTree>
    <p:extLst>
      <p:ext uri="{BB962C8B-B14F-4D97-AF65-F5344CB8AC3E}">
        <p14:creationId xmlns:p14="http://schemas.microsoft.com/office/powerpoint/2010/main" val="3132206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t>
            </a:r>
            <a:endParaRPr dirty="0"/>
          </a:p>
        </p:txBody>
      </p:sp>
      <p:sp>
        <p:nvSpPr>
          <p:cNvPr id="688" name="Google Shape;688;p32"/>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a:t>
            </a:r>
          </a:p>
          <a:p>
            <a:pPr marL="0" lvl="0" indent="0" algn="ctr" rtl="0">
              <a:spcBef>
                <a:spcPts val="0"/>
              </a:spcBef>
              <a:spcAft>
                <a:spcPts val="0"/>
              </a:spcAft>
              <a:buNone/>
            </a:pPr>
            <a:r>
              <a:rPr lang="en-US" dirty="0"/>
              <a:t>(with balanced data)</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25" y="1675832"/>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br>
              <a:rPr lang="en" dirty="0">
                <a:solidFill>
                  <a:schemeClr val="dk2"/>
                </a:solidFill>
              </a:rPr>
            </a:b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 name="Google Shape;688;p32">
            <a:extLst>
              <a:ext uri="{FF2B5EF4-FFF2-40B4-BE49-F238E27FC236}">
                <a16:creationId xmlns:a16="http://schemas.microsoft.com/office/drawing/2014/main" id="{6D5C953D-BE47-334E-A9D2-2AA27F9363B9}"/>
              </a:ext>
            </a:extLst>
          </p:cNvPr>
          <p:cNvSpPr txBox="1">
            <a:spLocks/>
          </p:cNvSpPr>
          <p:nvPr/>
        </p:nvSpPr>
        <p:spPr>
          <a:xfrm>
            <a:off x="1551887" y="-940887"/>
            <a:ext cx="3101400" cy="10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a:t>DECISION TREE</a:t>
            </a:r>
          </a:p>
          <a:p>
            <a:pPr marL="0" indent="0"/>
            <a:r>
              <a:rPr lang="en-US"/>
              <a:t>(with imbalanced data)</a:t>
            </a:r>
            <a:endParaRPr lang="en-US" dirty="0"/>
          </a:p>
        </p:txBody>
      </p:sp>
      <p:pic>
        <p:nvPicPr>
          <p:cNvPr id="3" name="Picture 2">
            <a:extLst>
              <a:ext uri="{FF2B5EF4-FFF2-40B4-BE49-F238E27FC236}">
                <a16:creationId xmlns:a16="http://schemas.microsoft.com/office/drawing/2014/main" id="{A3E756B9-CD56-4C7C-A27D-99C4F5B24166}"/>
              </a:ext>
            </a:extLst>
          </p:cNvPr>
          <p:cNvPicPr>
            <a:picLocks noChangeAspect="1"/>
          </p:cNvPicPr>
          <p:nvPr/>
        </p:nvPicPr>
        <p:blipFill rotWithShape="1">
          <a:blip r:embed="rId3"/>
          <a:srcRect t="12659" r="28571" b="15412"/>
          <a:stretch/>
        </p:blipFill>
        <p:spPr>
          <a:xfrm>
            <a:off x="-6176616" y="1231303"/>
            <a:ext cx="6039651" cy="3421094"/>
          </a:xfrm>
          <a:prstGeom prst="rect">
            <a:avLst/>
          </a:prstGeom>
        </p:spPr>
      </p:pic>
    </p:spTree>
    <p:extLst>
      <p:ext uri="{BB962C8B-B14F-4D97-AF65-F5344CB8AC3E}">
        <p14:creationId xmlns:p14="http://schemas.microsoft.com/office/powerpoint/2010/main" val="251868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69126" y="1587249"/>
            <a:ext cx="4010426" cy="2196504"/>
          </a:xfrm>
          <a:prstGeom prst="rect">
            <a:avLst/>
          </a:prstGeom>
        </p:spPr>
        <p:txBody>
          <a:bodyPr spcFirstLastPara="1" wrap="square" lIns="91425" tIns="91425" rIns="91425" bIns="91425" anchor="t" anchorCtr="0">
            <a:noAutofit/>
          </a:bodyPr>
          <a:lstStyle/>
          <a:p>
            <a:pPr marL="0" indent="0">
              <a:buNone/>
            </a:pPr>
            <a:r>
              <a:rPr lang="en-US" sz="1600" i="0" dirty="0" err="1">
                <a:effectLst/>
              </a:rPr>
              <a:t>eInfochips</a:t>
            </a:r>
            <a:r>
              <a:rPr lang="en-US" sz="1600" i="0" dirty="0">
                <a:effectLst/>
              </a:rPr>
              <a:t>, an Arrow company, is a leading provider of digital transformation and product engineering services. </a:t>
            </a:r>
            <a:r>
              <a:rPr lang="en-US" sz="1600" i="0" dirty="0" err="1">
                <a:effectLst/>
              </a:rPr>
              <a:t>eInfochips</a:t>
            </a:r>
            <a:r>
              <a:rPr lang="en-US" sz="1600" i="0" dirty="0">
                <a:effectLst/>
              </a:rPr>
              <a:t> accelerates time to market for its customers with its expertise in IoT, AI/ML, security, sensors, silicon, wireless, cloud, and power.</a:t>
            </a:r>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618825" y="411675"/>
            <a:ext cx="643003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dirty="0" err="1"/>
              <a:t>EInfochips</a:t>
            </a:r>
            <a:r>
              <a:rPr lang="en-US" sz="3200" b="1" dirty="0"/>
              <a:t> - An  ARROW  COMPANY</a:t>
            </a:r>
            <a:endParaRPr dirty="0"/>
          </a:p>
        </p:txBody>
      </p:sp>
      <p:grpSp>
        <p:nvGrpSpPr>
          <p:cNvPr id="508" name="Google Shape;508;p28"/>
          <p:cNvGrpSpPr/>
          <p:nvPr/>
        </p:nvGrpSpPr>
        <p:grpSpPr>
          <a:xfrm>
            <a:off x="4834662" y="989475"/>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3062964" y="3775625"/>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Logo, company name&#10;&#10;Description automatically generated">
            <a:extLst>
              <a:ext uri="{FF2B5EF4-FFF2-40B4-BE49-F238E27FC236}">
                <a16:creationId xmlns:a16="http://schemas.microsoft.com/office/drawing/2014/main" id="{707F9B0C-7E7E-D146-1378-53A64801D7BD}"/>
              </a:ext>
            </a:extLst>
          </p:cNvPr>
          <p:cNvPicPr>
            <a:picLocks noChangeAspect="1"/>
          </p:cNvPicPr>
          <p:nvPr/>
        </p:nvPicPr>
        <p:blipFill>
          <a:blip r:embed="rId3"/>
          <a:stretch>
            <a:fillRect/>
          </a:stretch>
        </p:blipFill>
        <p:spPr>
          <a:xfrm>
            <a:off x="5319033" y="1519436"/>
            <a:ext cx="2143125" cy="2143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22220A89-9CC9-2BF5-3466-D435416533A5}"/>
              </a:ext>
            </a:extLst>
          </p:cNvPr>
          <p:cNvPicPr>
            <a:picLocks noChangeAspect="1"/>
          </p:cNvPicPr>
          <p:nvPr/>
        </p:nvPicPr>
        <p:blipFill>
          <a:blip r:embed="rId4"/>
          <a:stretch>
            <a:fillRect/>
          </a:stretch>
        </p:blipFill>
        <p:spPr>
          <a:xfrm>
            <a:off x="3871819" y="5620991"/>
            <a:ext cx="4451591" cy="2811287"/>
          </a:xfrm>
          <a:prstGeom prst="roundRect">
            <a:avLst>
              <a:gd name="adj" fmla="val 11333"/>
            </a:avLst>
          </a:prstGeom>
          <a:solidFill>
            <a:srgbClr val="FFFFFF">
              <a:shade val="85000"/>
            </a:srgbClr>
          </a:solidFill>
          <a:ln>
            <a:noFill/>
          </a:ln>
          <a:effectLst>
            <a:reflection blurRad="12700" stA="38000" endPos="28000" dist="5000" dir="5400000" sy="-100000" algn="bl" rotWithShape="0"/>
          </a:effectLst>
        </p:spPr>
      </p:pic>
      <p:sp>
        <p:nvSpPr>
          <p:cNvPr id="3" name="Google Shape;506;p28">
            <a:extLst>
              <a:ext uri="{FF2B5EF4-FFF2-40B4-BE49-F238E27FC236}">
                <a16:creationId xmlns:a16="http://schemas.microsoft.com/office/drawing/2014/main" id="{3178ABE4-4595-D21E-A9B8-4F51E2DAC476}"/>
              </a:ext>
            </a:extLst>
          </p:cNvPr>
          <p:cNvSpPr txBox="1">
            <a:spLocks/>
          </p:cNvSpPr>
          <p:nvPr/>
        </p:nvSpPr>
        <p:spPr>
          <a:xfrm>
            <a:off x="-4501257" y="1616920"/>
            <a:ext cx="4441894" cy="23670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sz="1600"/>
              <a:t>eInfochips is a dynamic and global company with countless opportunities for career development. They believe that our success lies upon the skills and quality of our talented resources. Hence, They inspire people to successfully unleash their full career potential synergized with our business growth.</a:t>
            </a:r>
          </a:p>
          <a:p>
            <a:pPr marL="0" indent="0">
              <a:buFont typeface="Maven Pro"/>
              <a:buNone/>
            </a:pPr>
            <a:endParaRPr lang="en-US" dirty="0"/>
          </a:p>
        </p:txBody>
      </p:sp>
    </p:spTree>
    <p:extLst>
      <p:ext uri="{BB962C8B-B14F-4D97-AF65-F5344CB8AC3E}">
        <p14:creationId xmlns:p14="http://schemas.microsoft.com/office/powerpoint/2010/main" val="46674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3" name="Title 2">
            <a:extLst>
              <a:ext uri="{FF2B5EF4-FFF2-40B4-BE49-F238E27FC236}">
                <a16:creationId xmlns:a16="http://schemas.microsoft.com/office/drawing/2014/main" id="{87E7741C-8B07-CF15-91B3-634F204636F0}"/>
              </a:ext>
            </a:extLst>
          </p:cNvPr>
          <p:cNvSpPr>
            <a:spLocks noGrp="1"/>
          </p:cNvSpPr>
          <p:nvPr>
            <p:ph type="ctrTitle"/>
          </p:nvPr>
        </p:nvSpPr>
        <p:spPr/>
        <p:txBody>
          <a:bodyPr/>
          <a:lstStyle/>
          <a:p>
            <a:r>
              <a:rPr lang="en-US" sz="1600" dirty="0"/>
              <a:t>Converting imbalanced data into balanced dataset</a:t>
            </a:r>
          </a:p>
        </p:txBody>
      </p:sp>
      <p:pic>
        <p:nvPicPr>
          <p:cNvPr id="4" name="Picture 3">
            <a:extLst>
              <a:ext uri="{FF2B5EF4-FFF2-40B4-BE49-F238E27FC236}">
                <a16:creationId xmlns:a16="http://schemas.microsoft.com/office/drawing/2014/main" id="{30D489AC-4350-8D31-0202-723C691D5512}"/>
              </a:ext>
            </a:extLst>
          </p:cNvPr>
          <p:cNvPicPr>
            <a:picLocks noChangeAspect="1"/>
          </p:cNvPicPr>
          <p:nvPr/>
        </p:nvPicPr>
        <p:blipFill rotWithShape="1">
          <a:blip r:embed="rId3"/>
          <a:srcRect t="12659" r="28571" b="15412"/>
          <a:stretch/>
        </p:blipFill>
        <p:spPr>
          <a:xfrm>
            <a:off x="1605963" y="1167972"/>
            <a:ext cx="6039651" cy="3421094"/>
          </a:xfrm>
          <a:prstGeom prst="rect">
            <a:avLst/>
          </a:prstGeom>
        </p:spPr>
      </p:pic>
      <p:pic>
        <p:nvPicPr>
          <p:cNvPr id="2" name="Picture 1">
            <a:extLst>
              <a:ext uri="{FF2B5EF4-FFF2-40B4-BE49-F238E27FC236}">
                <a16:creationId xmlns:a16="http://schemas.microsoft.com/office/drawing/2014/main" id="{EBD5DFA4-155B-6D21-8D49-689BE30DD949}"/>
              </a:ext>
            </a:extLst>
          </p:cNvPr>
          <p:cNvPicPr>
            <a:picLocks noChangeAspect="1"/>
          </p:cNvPicPr>
          <p:nvPr/>
        </p:nvPicPr>
        <p:blipFill rotWithShape="1">
          <a:blip r:embed="rId4"/>
          <a:srcRect t="16234" r="57195" b="14390"/>
          <a:stretch/>
        </p:blipFill>
        <p:spPr>
          <a:xfrm>
            <a:off x="-4462930" y="1046625"/>
            <a:ext cx="3941909" cy="35937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8423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5" name="Title 4">
            <a:extLst>
              <a:ext uri="{FF2B5EF4-FFF2-40B4-BE49-F238E27FC236}">
                <a16:creationId xmlns:a16="http://schemas.microsoft.com/office/drawing/2014/main" id="{B22F3419-6956-2994-02A3-8CC95AB14926}"/>
              </a:ext>
            </a:extLst>
          </p:cNvPr>
          <p:cNvSpPr>
            <a:spLocks noGrp="1"/>
          </p:cNvSpPr>
          <p:nvPr>
            <p:ph type="ctrTitle"/>
          </p:nvPr>
        </p:nvSpPr>
        <p:spPr/>
        <p:txBody>
          <a:bodyPr/>
          <a:lstStyle/>
          <a:p>
            <a:r>
              <a:rPr lang="en-US" dirty="0"/>
              <a:t>Model recall is increased</a:t>
            </a:r>
          </a:p>
        </p:txBody>
      </p:sp>
      <p:pic>
        <p:nvPicPr>
          <p:cNvPr id="7" name="Picture 6">
            <a:extLst>
              <a:ext uri="{FF2B5EF4-FFF2-40B4-BE49-F238E27FC236}">
                <a16:creationId xmlns:a16="http://schemas.microsoft.com/office/drawing/2014/main" id="{9BED06A7-5B3D-0DD1-FF3C-79FB3DC785A4}"/>
              </a:ext>
            </a:extLst>
          </p:cNvPr>
          <p:cNvPicPr>
            <a:picLocks noChangeAspect="1"/>
          </p:cNvPicPr>
          <p:nvPr/>
        </p:nvPicPr>
        <p:blipFill rotWithShape="1">
          <a:blip r:embed="rId3"/>
          <a:srcRect t="16234" r="57195" b="14390"/>
          <a:stretch/>
        </p:blipFill>
        <p:spPr>
          <a:xfrm>
            <a:off x="1506070" y="1138063"/>
            <a:ext cx="3941909" cy="35937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Picture 1">
            <a:extLst>
              <a:ext uri="{FF2B5EF4-FFF2-40B4-BE49-F238E27FC236}">
                <a16:creationId xmlns:a16="http://schemas.microsoft.com/office/drawing/2014/main" id="{F4780243-FC6B-422B-E6EB-9FDC5BA7FBF7}"/>
              </a:ext>
            </a:extLst>
          </p:cNvPr>
          <p:cNvPicPr>
            <a:picLocks noChangeAspect="1"/>
          </p:cNvPicPr>
          <p:nvPr/>
        </p:nvPicPr>
        <p:blipFill rotWithShape="1">
          <a:blip r:embed="rId4"/>
          <a:srcRect t="12659" r="28571" b="15412"/>
          <a:stretch/>
        </p:blipFill>
        <p:spPr>
          <a:xfrm>
            <a:off x="9314863" y="1224397"/>
            <a:ext cx="6039651" cy="3421094"/>
          </a:xfrm>
          <a:prstGeom prst="rect">
            <a:avLst/>
          </a:prstGeom>
        </p:spPr>
      </p:pic>
    </p:spTree>
    <p:extLst>
      <p:ext uri="{BB962C8B-B14F-4D97-AF65-F5344CB8AC3E}">
        <p14:creationId xmlns:p14="http://schemas.microsoft.com/office/powerpoint/2010/main" val="2465714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t>
            </a:r>
            <a:endParaRPr dirty="0"/>
          </a:p>
        </p:txBody>
      </p:sp>
      <p:sp>
        <p:nvSpPr>
          <p:cNvPr id="688" name="Google Shape;688;p32"/>
          <p:cNvSpPr txBox="1">
            <a:spLocks noGrp="1"/>
          </p:cNvSpPr>
          <p:nvPr>
            <p:ph type="subTitle" idx="1"/>
          </p:nvPr>
        </p:nvSpPr>
        <p:spPr>
          <a:xfrm>
            <a:off x="1791587" y="2429275"/>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a:t>
            </a:r>
          </a:p>
          <a:p>
            <a:pPr marL="0" lvl="0" indent="0" algn="ctr" rtl="0">
              <a:spcBef>
                <a:spcPts val="0"/>
              </a:spcBef>
              <a:spcAft>
                <a:spcPts val="0"/>
              </a:spcAft>
              <a:buNone/>
            </a:pPr>
            <a:r>
              <a:rPr lang="en-US" dirty="0"/>
              <a:t>(with balanced data)</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25"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br>
              <a:rPr lang="en" dirty="0">
                <a:solidFill>
                  <a:schemeClr val="dk2"/>
                </a:solidFill>
              </a:rPr>
            </a:br>
            <a:r>
              <a:rPr lang="en" dirty="0">
                <a:solidFill>
                  <a:schemeClr val="dk2"/>
                </a:solidFill>
              </a:rPr>
              <a:t>02</a:t>
            </a:r>
            <a:br>
              <a:rPr lang="en" dirty="0">
                <a:solidFill>
                  <a:schemeClr val="dk2"/>
                </a:solidFill>
              </a:rPr>
            </a:b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4" name="Google Shape;688;p32">
            <a:extLst>
              <a:ext uri="{FF2B5EF4-FFF2-40B4-BE49-F238E27FC236}">
                <a16:creationId xmlns:a16="http://schemas.microsoft.com/office/drawing/2014/main" id="{94921017-E6A8-3870-A9CD-8581BF54B130}"/>
              </a:ext>
            </a:extLst>
          </p:cNvPr>
          <p:cNvSpPr txBox="1">
            <a:spLocks/>
          </p:cNvSpPr>
          <p:nvPr/>
        </p:nvSpPr>
        <p:spPr>
          <a:xfrm>
            <a:off x="1855087" y="5320326"/>
            <a:ext cx="3101400" cy="10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RANDOM FOREST </a:t>
            </a:r>
          </a:p>
          <a:p>
            <a:pPr marL="0" indent="0"/>
            <a:r>
              <a:rPr lang="en-US" dirty="0"/>
              <a:t>(with balanced data)</a:t>
            </a:r>
          </a:p>
        </p:txBody>
      </p:sp>
    </p:spTree>
    <p:extLst>
      <p:ext uri="{BB962C8B-B14F-4D97-AF65-F5344CB8AC3E}">
        <p14:creationId xmlns:p14="http://schemas.microsoft.com/office/powerpoint/2010/main" val="136000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t>
            </a:r>
            <a:endParaRPr dirty="0"/>
          </a:p>
        </p:txBody>
      </p:sp>
      <p:sp>
        <p:nvSpPr>
          <p:cNvPr id="688" name="Google Shape;688;p32"/>
          <p:cNvSpPr txBox="1">
            <a:spLocks noGrp="1"/>
          </p:cNvSpPr>
          <p:nvPr>
            <p:ph type="subTitle" idx="1"/>
          </p:nvPr>
        </p:nvSpPr>
        <p:spPr>
          <a:xfrm>
            <a:off x="1791587" y="-1151250"/>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a:t>
            </a:r>
          </a:p>
          <a:p>
            <a:pPr marL="0" lvl="0" indent="0" algn="ctr" rtl="0">
              <a:spcBef>
                <a:spcPts val="0"/>
              </a:spcBef>
              <a:spcAft>
                <a:spcPts val="0"/>
              </a:spcAft>
              <a:buNone/>
            </a:pPr>
            <a:r>
              <a:rPr lang="en-US" dirty="0"/>
              <a:t>(with balanced data)</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25" y="1218650"/>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br>
              <a:rPr lang="en" dirty="0">
                <a:solidFill>
                  <a:schemeClr val="dk2"/>
                </a:solidFill>
              </a:rPr>
            </a:br>
            <a:r>
              <a:rPr lang="en" dirty="0">
                <a:solidFill>
                  <a:schemeClr val="dk2"/>
                </a:solidFill>
              </a:rPr>
              <a:t>02</a:t>
            </a:r>
            <a:br>
              <a:rPr lang="en" dirty="0">
                <a:solidFill>
                  <a:schemeClr val="dk2"/>
                </a:solidFill>
              </a:rPr>
            </a:b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4" name="Google Shape;688;p32">
            <a:extLst>
              <a:ext uri="{FF2B5EF4-FFF2-40B4-BE49-F238E27FC236}">
                <a16:creationId xmlns:a16="http://schemas.microsoft.com/office/drawing/2014/main" id="{94921017-E6A8-3870-A9CD-8581BF54B130}"/>
              </a:ext>
            </a:extLst>
          </p:cNvPr>
          <p:cNvSpPr txBox="1">
            <a:spLocks/>
          </p:cNvSpPr>
          <p:nvPr/>
        </p:nvSpPr>
        <p:spPr>
          <a:xfrm>
            <a:off x="1791587" y="2417450"/>
            <a:ext cx="3101400" cy="10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RANDOM FOREST </a:t>
            </a:r>
          </a:p>
          <a:p>
            <a:pPr marL="0" indent="0"/>
            <a:r>
              <a:rPr lang="en-US" dirty="0"/>
              <a:t>(with balanced data)</a:t>
            </a:r>
          </a:p>
        </p:txBody>
      </p:sp>
    </p:spTree>
    <p:extLst>
      <p:ext uri="{BB962C8B-B14F-4D97-AF65-F5344CB8AC3E}">
        <p14:creationId xmlns:p14="http://schemas.microsoft.com/office/powerpoint/2010/main" val="267808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2B37-7E50-E2ED-5E9C-7B475B0ED865}"/>
              </a:ext>
            </a:extLst>
          </p:cNvPr>
          <p:cNvSpPr>
            <a:spLocks noGrp="1"/>
          </p:cNvSpPr>
          <p:nvPr>
            <p:ph type="ctrTitle"/>
          </p:nvPr>
        </p:nvSpPr>
        <p:spPr>
          <a:xfrm>
            <a:off x="0" y="0"/>
            <a:ext cx="3963113" cy="837300"/>
          </a:xfrm>
        </p:spPr>
        <p:txBody>
          <a:bodyPr/>
          <a:lstStyle/>
          <a:p>
            <a:r>
              <a:rPr lang="en-US" sz="3600" dirty="0"/>
              <a:t>Random forest </a:t>
            </a:r>
          </a:p>
        </p:txBody>
      </p:sp>
      <p:sp>
        <p:nvSpPr>
          <p:cNvPr id="3" name="Subtitle 2">
            <a:extLst>
              <a:ext uri="{FF2B5EF4-FFF2-40B4-BE49-F238E27FC236}">
                <a16:creationId xmlns:a16="http://schemas.microsoft.com/office/drawing/2014/main" id="{64673CB3-7030-0CB9-95D4-E1A0AC156008}"/>
              </a:ext>
            </a:extLst>
          </p:cNvPr>
          <p:cNvSpPr>
            <a:spLocks noGrp="1"/>
          </p:cNvSpPr>
          <p:nvPr>
            <p:ph type="subTitle" idx="1"/>
          </p:nvPr>
        </p:nvSpPr>
        <p:spPr>
          <a:xfrm>
            <a:off x="-4228169" y="3750950"/>
            <a:ext cx="3101400" cy="1048800"/>
          </a:xfrm>
        </p:spPr>
        <p:txBody>
          <a:bodyPr/>
          <a:lstStyle/>
          <a:p>
            <a:endParaRPr lang="en-US"/>
          </a:p>
        </p:txBody>
      </p:sp>
      <p:sp>
        <p:nvSpPr>
          <p:cNvPr id="4" name="Title 3">
            <a:extLst>
              <a:ext uri="{FF2B5EF4-FFF2-40B4-BE49-F238E27FC236}">
                <a16:creationId xmlns:a16="http://schemas.microsoft.com/office/drawing/2014/main" id="{8860A203-BAAB-4EFD-5986-50D98763522D}"/>
              </a:ext>
            </a:extLst>
          </p:cNvPr>
          <p:cNvSpPr>
            <a:spLocks noGrp="1"/>
          </p:cNvSpPr>
          <p:nvPr>
            <p:ph type="title" idx="2"/>
          </p:nvPr>
        </p:nvSpPr>
        <p:spPr>
          <a:xfrm>
            <a:off x="9708400" y="1640125"/>
            <a:ext cx="981000" cy="577800"/>
          </a:xfrm>
        </p:spPr>
        <p:txBody>
          <a:bodyPr/>
          <a:lstStyle/>
          <a:p>
            <a:endParaRPr lang="en-US"/>
          </a:p>
        </p:txBody>
      </p:sp>
      <p:pic>
        <p:nvPicPr>
          <p:cNvPr id="6" name="Picture 5">
            <a:extLst>
              <a:ext uri="{FF2B5EF4-FFF2-40B4-BE49-F238E27FC236}">
                <a16:creationId xmlns:a16="http://schemas.microsoft.com/office/drawing/2014/main" id="{3F35839C-1030-BA7E-BC98-A4A81F8D0495}"/>
              </a:ext>
            </a:extLst>
          </p:cNvPr>
          <p:cNvPicPr>
            <a:picLocks noChangeAspect="1"/>
          </p:cNvPicPr>
          <p:nvPr/>
        </p:nvPicPr>
        <p:blipFill rotWithShape="1">
          <a:blip r:embed="rId2"/>
          <a:srcRect l="3054" t="19505" r="38196" b="10618"/>
          <a:stretch/>
        </p:blipFill>
        <p:spPr>
          <a:xfrm>
            <a:off x="1121860" y="1181100"/>
            <a:ext cx="4517879" cy="3022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CC055D31-E641-EE0F-0032-4548E3AEA8F3}"/>
              </a:ext>
            </a:extLst>
          </p:cNvPr>
          <p:cNvPicPr>
            <a:picLocks noChangeAspect="1"/>
          </p:cNvPicPr>
          <p:nvPr/>
        </p:nvPicPr>
        <p:blipFill rotWithShape="1">
          <a:blip r:embed="rId3"/>
          <a:srcRect l="4584" t="50000" r="53055" b="18272"/>
          <a:stretch/>
        </p:blipFill>
        <p:spPr>
          <a:xfrm>
            <a:off x="9581400" y="5360675"/>
            <a:ext cx="3873500" cy="16319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81956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2B37-7E50-E2ED-5E9C-7B475B0ED865}"/>
              </a:ext>
            </a:extLst>
          </p:cNvPr>
          <p:cNvSpPr>
            <a:spLocks noGrp="1"/>
          </p:cNvSpPr>
          <p:nvPr>
            <p:ph type="ctrTitle"/>
          </p:nvPr>
        </p:nvSpPr>
        <p:spPr>
          <a:xfrm>
            <a:off x="0" y="0"/>
            <a:ext cx="3963113" cy="837300"/>
          </a:xfrm>
        </p:spPr>
        <p:txBody>
          <a:bodyPr/>
          <a:lstStyle/>
          <a:p>
            <a:r>
              <a:rPr lang="en-US" sz="3600" dirty="0"/>
              <a:t>Random forest </a:t>
            </a:r>
          </a:p>
        </p:txBody>
      </p:sp>
      <p:sp>
        <p:nvSpPr>
          <p:cNvPr id="3" name="Subtitle 2">
            <a:extLst>
              <a:ext uri="{FF2B5EF4-FFF2-40B4-BE49-F238E27FC236}">
                <a16:creationId xmlns:a16="http://schemas.microsoft.com/office/drawing/2014/main" id="{64673CB3-7030-0CB9-95D4-E1A0AC156008}"/>
              </a:ext>
            </a:extLst>
          </p:cNvPr>
          <p:cNvSpPr>
            <a:spLocks noGrp="1"/>
          </p:cNvSpPr>
          <p:nvPr>
            <p:ph type="subTitle" idx="1"/>
          </p:nvPr>
        </p:nvSpPr>
        <p:spPr>
          <a:xfrm>
            <a:off x="-4228169" y="3750950"/>
            <a:ext cx="3101400" cy="1048800"/>
          </a:xfrm>
        </p:spPr>
        <p:txBody>
          <a:bodyPr/>
          <a:lstStyle/>
          <a:p>
            <a:endParaRPr lang="en-US"/>
          </a:p>
        </p:txBody>
      </p:sp>
      <p:sp>
        <p:nvSpPr>
          <p:cNvPr id="4" name="Title 3">
            <a:extLst>
              <a:ext uri="{FF2B5EF4-FFF2-40B4-BE49-F238E27FC236}">
                <a16:creationId xmlns:a16="http://schemas.microsoft.com/office/drawing/2014/main" id="{8860A203-BAAB-4EFD-5986-50D98763522D}"/>
              </a:ext>
            </a:extLst>
          </p:cNvPr>
          <p:cNvSpPr>
            <a:spLocks noGrp="1"/>
          </p:cNvSpPr>
          <p:nvPr>
            <p:ph type="title" idx="2"/>
          </p:nvPr>
        </p:nvSpPr>
        <p:spPr>
          <a:xfrm>
            <a:off x="9708400" y="1640125"/>
            <a:ext cx="981000" cy="577800"/>
          </a:xfrm>
        </p:spPr>
        <p:txBody>
          <a:bodyPr/>
          <a:lstStyle/>
          <a:p>
            <a:endParaRPr lang="en-US"/>
          </a:p>
        </p:txBody>
      </p:sp>
      <p:pic>
        <p:nvPicPr>
          <p:cNvPr id="6" name="Picture 5">
            <a:extLst>
              <a:ext uri="{FF2B5EF4-FFF2-40B4-BE49-F238E27FC236}">
                <a16:creationId xmlns:a16="http://schemas.microsoft.com/office/drawing/2014/main" id="{3F35839C-1030-BA7E-BC98-A4A81F8D0495}"/>
              </a:ext>
            </a:extLst>
          </p:cNvPr>
          <p:cNvPicPr>
            <a:picLocks noChangeAspect="1"/>
          </p:cNvPicPr>
          <p:nvPr/>
        </p:nvPicPr>
        <p:blipFill rotWithShape="1">
          <a:blip r:embed="rId2"/>
          <a:srcRect l="3054" t="19505" r="38196" b="10618"/>
          <a:stretch/>
        </p:blipFill>
        <p:spPr>
          <a:xfrm>
            <a:off x="1096461" y="1399419"/>
            <a:ext cx="2446840" cy="16370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CC055D31-E641-EE0F-0032-4548E3AEA8F3}"/>
              </a:ext>
            </a:extLst>
          </p:cNvPr>
          <p:cNvPicPr>
            <a:picLocks noChangeAspect="1"/>
          </p:cNvPicPr>
          <p:nvPr/>
        </p:nvPicPr>
        <p:blipFill rotWithShape="1">
          <a:blip r:embed="rId3"/>
          <a:srcRect l="4584" t="50000" r="53055" b="18272"/>
          <a:stretch/>
        </p:blipFill>
        <p:spPr>
          <a:xfrm>
            <a:off x="3100271" y="2419350"/>
            <a:ext cx="4735629" cy="19951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9997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1EB0-2F0D-2357-118C-35328081DF74}"/>
              </a:ext>
            </a:extLst>
          </p:cNvPr>
          <p:cNvSpPr>
            <a:spLocks noGrp="1"/>
          </p:cNvSpPr>
          <p:nvPr>
            <p:ph type="ctrTitle"/>
          </p:nvPr>
        </p:nvSpPr>
        <p:spPr>
          <a:xfrm>
            <a:off x="-348822" y="338052"/>
            <a:ext cx="108190" cy="229838"/>
          </a:xfrm>
        </p:spPr>
        <p:txBody>
          <a:bodyPr/>
          <a:lstStyle/>
          <a:p>
            <a:r>
              <a:rPr lang="en-US" dirty="0"/>
              <a:t>a</a:t>
            </a:r>
          </a:p>
        </p:txBody>
      </p:sp>
      <p:sp>
        <p:nvSpPr>
          <p:cNvPr id="8" name="TextBox 7">
            <a:extLst>
              <a:ext uri="{FF2B5EF4-FFF2-40B4-BE49-F238E27FC236}">
                <a16:creationId xmlns:a16="http://schemas.microsoft.com/office/drawing/2014/main" id="{E766D4EC-3B68-9DE2-28AA-8E154D64E966}"/>
              </a:ext>
            </a:extLst>
          </p:cNvPr>
          <p:cNvSpPr txBox="1"/>
          <p:nvPr/>
        </p:nvSpPr>
        <p:spPr>
          <a:xfrm>
            <a:off x="-96157" y="338052"/>
            <a:ext cx="4974770" cy="584775"/>
          </a:xfrm>
          <a:prstGeom prst="rect">
            <a:avLst/>
          </a:prstGeom>
          <a:noFill/>
        </p:spPr>
        <p:txBody>
          <a:bodyPr wrap="square">
            <a:spAutoFit/>
          </a:bodyPr>
          <a:lstStyle/>
          <a:p>
            <a:pPr lvl="0" algn="ctr">
              <a:buSzPts val="3600"/>
              <a:defRPr/>
            </a:pPr>
            <a:r>
              <a:rPr lang="en-US" sz="3200" b="1" i="1" dirty="0">
                <a:solidFill>
                  <a:srgbClr val="00B0F0"/>
                </a:solidFill>
                <a:latin typeface="Share Tech"/>
                <a:sym typeface="Share Tech"/>
              </a:rPr>
              <a:t>Learning Reporting Tool</a:t>
            </a:r>
            <a:endParaRPr kumimoji="0" lang="en-US" sz="1800" b="1" i="0" u="none" strike="noStrike" kern="0" cap="none" spc="0" normalizeH="0" baseline="0" noProof="0" dirty="0">
              <a:ln>
                <a:noFill/>
              </a:ln>
              <a:solidFill>
                <a:srgbClr val="FFFFFF"/>
              </a:solidFill>
              <a:effectLst/>
              <a:uLnTx/>
              <a:uFillTx/>
              <a:latin typeface="Share Tech"/>
              <a:sym typeface="Share Tech"/>
            </a:endParaRPr>
          </a:p>
        </p:txBody>
      </p:sp>
      <p:pic>
        <p:nvPicPr>
          <p:cNvPr id="10" name="Picture 9" descr="Graphical user interface, application&#10;&#10;Description automatically generated">
            <a:extLst>
              <a:ext uri="{FF2B5EF4-FFF2-40B4-BE49-F238E27FC236}">
                <a16:creationId xmlns:a16="http://schemas.microsoft.com/office/drawing/2014/main" id="{36179170-AB8B-160A-D249-0D6FD7C37135}"/>
              </a:ext>
            </a:extLst>
          </p:cNvPr>
          <p:cNvPicPr>
            <a:picLocks noChangeAspect="1"/>
          </p:cNvPicPr>
          <p:nvPr/>
        </p:nvPicPr>
        <p:blipFill>
          <a:blip r:embed="rId2"/>
          <a:stretch>
            <a:fillRect/>
          </a:stretch>
        </p:blipFill>
        <p:spPr>
          <a:xfrm>
            <a:off x="-9116903" y="6350861"/>
            <a:ext cx="5944430" cy="3343742"/>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F43F0EBD-6054-8996-F578-ABADE94D0CE8}"/>
              </a:ext>
            </a:extLst>
          </p:cNvPr>
          <p:cNvPicPr>
            <a:picLocks noChangeAspect="1"/>
          </p:cNvPicPr>
          <p:nvPr/>
        </p:nvPicPr>
        <p:blipFill>
          <a:blip r:embed="rId3"/>
          <a:stretch>
            <a:fillRect/>
          </a:stretch>
        </p:blipFill>
        <p:spPr>
          <a:xfrm>
            <a:off x="-9116903" y="2772524"/>
            <a:ext cx="5944430" cy="3343742"/>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BD14DD0B-4E6F-FFC7-6E32-3BEFC0FD2A45}"/>
              </a:ext>
            </a:extLst>
          </p:cNvPr>
          <p:cNvPicPr>
            <a:picLocks noChangeAspect="1"/>
          </p:cNvPicPr>
          <p:nvPr/>
        </p:nvPicPr>
        <p:blipFill>
          <a:blip r:embed="rId4"/>
          <a:stretch>
            <a:fillRect/>
          </a:stretch>
        </p:blipFill>
        <p:spPr>
          <a:xfrm>
            <a:off x="-9050003" y="-1200085"/>
            <a:ext cx="5877530" cy="33061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116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1EB0-2F0D-2357-118C-35328081DF74}"/>
              </a:ext>
            </a:extLst>
          </p:cNvPr>
          <p:cNvSpPr>
            <a:spLocks noGrp="1"/>
          </p:cNvSpPr>
          <p:nvPr>
            <p:ph type="ctrTitle"/>
          </p:nvPr>
        </p:nvSpPr>
        <p:spPr>
          <a:xfrm>
            <a:off x="-348822" y="338052"/>
            <a:ext cx="108190" cy="229838"/>
          </a:xfrm>
        </p:spPr>
        <p:txBody>
          <a:bodyPr/>
          <a:lstStyle/>
          <a:p>
            <a:r>
              <a:rPr lang="en-US" dirty="0"/>
              <a:t>a</a:t>
            </a:r>
          </a:p>
        </p:txBody>
      </p:sp>
      <p:sp>
        <p:nvSpPr>
          <p:cNvPr id="8" name="TextBox 7">
            <a:extLst>
              <a:ext uri="{FF2B5EF4-FFF2-40B4-BE49-F238E27FC236}">
                <a16:creationId xmlns:a16="http://schemas.microsoft.com/office/drawing/2014/main" id="{E766D4EC-3B68-9DE2-28AA-8E154D64E966}"/>
              </a:ext>
            </a:extLst>
          </p:cNvPr>
          <p:cNvSpPr txBox="1"/>
          <p:nvPr/>
        </p:nvSpPr>
        <p:spPr>
          <a:xfrm>
            <a:off x="-96157" y="338052"/>
            <a:ext cx="4974770" cy="584775"/>
          </a:xfrm>
          <a:prstGeom prst="rect">
            <a:avLst/>
          </a:prstGeom>
          <a:noFill/>
        </p:spPr>
        <p:txBody>
          <a:bodyPr wrap="square">
            <a:spAutoFit/>
          </a:bodyPr>
          <a:lstStyle/>
          <a:p>
            <a:pPr lvl="0" algn="ctr">
              <a:buSzPts val="3600"/>
              <a:defRPr/>
            </a:pPr>
            <a:r>
              <a:rPr lang="en-US" sz="3200" b="1" i="1" dirty="0">
                <a:solidFill>
                  <a:srgbClr val="00B0F0"/>
                </a:solidFill>
                <a:latin typeface="Share Tech"/>
                <a:sym typeface="Share Tech"/>
              </a:rPr>
              <a:t>Learning Reporting Tool</a:t>
            </a:r>
            <a:endParaRPr kumimoji="0" lang="en-US" sz="1800" b="1" i="0" u="none" strike="noStrike" kern="0" cap="none" spc="0" normalizeH="0" baseline="0" noProof="0" dirty="0">
              <a:ln>
                <a:noFill/>
              </a:ln>
              <a:solidFill>
                <a:srgbClr val="FFFFFF"/>
              </a:solidFill>
              <a:effectLst/>
              <a:uLnTx/>
              <a:uFillTx/>
              <a:latin typeface="Share Tech"/>
              <a:sym typeface="Share Tech"/>
            </a:endParaRPr>
          </a:p>
        </p:txBody>
      </p:sp>
      <p:pic>
        <p:nvPicPr>
          <p:cNvPr id="10" name="Picture 9" descr="Graphical user interface, application&#10;&#10;Description automatically generated">
            <a:extLst>
              <a:ext uri="{FF2B5EF4-FFF2-40B4-BE49-F238E27FC236}">
                <a16:creationId xmlns:a16="http://schemas.microsoft.com/office/drawing/2014/main" id="{36179170-AB8B-160A-D249-0D6FD7C37135}"/>
              </a:ext>
            </a:extLst>
          </p:cNvPr>
          <p:cNvPicPr>
            <a:picLocks noChangeAspect="1"/>
          </p:cNvPicPr>
          <p:nvPr/>
        </p:nvPicPr>
        <p:blipFill>
          <a:blip r:embed="rId2"/>
          <a:stretch>
            <a:fillRect/>
          </a:stretch>
        </p:blipFill>
        <p:spPr>
          <a:xfrm>
            <a:off x="-9116903" y="6350861"/>
            <a:ext cx="5944430" cy="3343742"/>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F43F0EBD-6054-8996-F578-ABADE94D0CE8}"/>
              </a:ext>
            </a:extLst>
          </p:cNvPr>
          <p:cNvPicPr>
            <a:picLocks noChangeAspect="1"/>
          </p:cNvPicPr>
          <p:nvPr/>
        </p:nvPicPr>
        <p:blipFill>
          <a:blip r:embed="rId3"/>
          <a:stretch>
            <a:fillRect/>
          </a:stretch>
        </p:blipFill>
        <p:spPr>
          <a:xfrm>
            <a:off x="-9116903" y="2772524"/>
            <a:ext cx="5944430" cy="3343742"/>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BD14DD0B-4E6F-FFC7-6E32-3BEFC0FD2A45}"/>
              </a:ext>
            </a:extLst>
          </p:cNvPr>
          <p:cNvPicPr>
            <a:picLocks noChangeAspect="1"/>
          </p:cNvPicPr>
          <p:nvPr/>
        </p:nvPicPr>
        <p:blipFill>
          <a:blip r:embed="rId4"/>
          <a:stretch>
            <a:fillRect/>
          </a:stretch>
        </p:blipFill>
        <p:spPr>
          <a:xfrm>
            <a:off x="2084615" y="1373370"/>
            <a:ext cx="4974770" cy="2798308"/>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E81BCBA4-7A1E-B372-755B-20C4E692914D}"/>
              </a:ext>
            </a:extLst>
          </p:cNvPr>
          <p:cNvSpPr/>
          <p:nvPr/>
        </p:nvSpPr>
        <p:spPr>
          <a:xfrm>
            <a:off x="2429933" y="1701800"/>
            <a:ext cx="2717800" cy="1312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01BEF724-29DB-610D-A694-067722217BD9}"/>
              </a:ext>
            </a:extLst>
          </p:cNvPr>
          <p:cNvSpPr/>
          <p:nvPr/>
        </p:nvSpPr>
        <p:spPr>
          <a:xfrm rot="20712270">
            <a:off x="1709321" y="2202556"/>
            <a:ext cx="711200" cy="871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6C5C548-2737-6E67-1514-5A4BF227521C}"/>
              </a:ext>
            </a:extLst>
          </p:cNvPr>
          <p:cNvSpPr txBox="1"/>
          <p:nvPr/>
        </p:nvSpPr>
        <p:spPr>
          <a:xfrm>
            <a:off x="897183" y="2154027"/>
            <a:ext cx="812800" cy="400110"/>
          </a:xfrm>
          <a:prstGeom prst="rect">
            <a:avLst/>
          </a:prstGeom>
          <a:noFill/>
        </p:spPr>
        <p:txBody>
          <a:bodyPr wrap="square" rtlCol="0">
            <a:spAutoFit/>
          </a:bodyPr>
          <a:lstStyle/>
          <a:p>
            <a:r>
              <a:rPr lang="en-US" sz="2000" b="1" i="1" dirty="0">
                <a:solidFill>
                  <a:srgbClr val="FF0000"/>
                </a:solidFill>
                <a:latin typeface="Aharoni" panose="02010803020104030203" pitchFamily="2" charset="-79"/>
                <a:cs typeface="Aharoni" panose="02010803020104030203" pitchFamily="2" charset="-79"/>
              </a:rPr>
              <a:t>DAX</a:t>
            </a:r>
          </a:p>
        </p:txBody>
      </p:sp>
    </p:spTree>
    <p:extLst>
      <p:ext uri="{BB962C8B-B14F-4D97-AF65-F5344CB8AC3E}">
        <p14:creationId xmlns:p14="http://schemas.microsoft.com/office/powerpoint/2010/main" val="529905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1EB0-2F0D-2357-118C-35328081DF74}"/>
              </a:ext>
            </a:extLst>
          </p:cNvPr>
          <p:cNvSpPr>
            <a:spLocks noGrp="1"/>
          </p:cNvSpPr>
          <p:nvPr>
            <p:ph type="ctrTitle"/>
          </p:nvPr>
        </p:nvSpPr>
        <p:spPr>
          <a:xfrm>
            <a:off x="-348822" y="338052"/>
            <a:ext cx="108190" cy="229838"/>
          </a:xfrm>
        </p:spPr>
        <p:txBody>
          <a:bodyPr/>
          <a:lstStyle/>
          <a:p>
            <a:r>
              <a:rPr lang="en-US" dirty="0"/>
              <a:t>a</a:t>
            </a:r>
          </a:p>
        </p:txBody>
      </p:sp>
      <p:sp>
        <p:nvSpPr>
          <p:cNvPr id="8" name="TextBox 7">
            <a:extLst>
              <a:ext uri="{FF2B5EF4-FFF2-40B4-BE49-F238E27FC236}">
                <a16:creationId xmlns:a16="http://schemas.microsoft.com/office/drawing/2014/main" id="{E766D4EC-3B68-9DE2-28AA-8E154D64E966}"/>
              </a:ext>
            </a:extLst>
          </p:cNvPr>
          <p:cNvSpPr txBox="1"/>
          <p:nvPr/>
        </p:nvSpPr>
        <p:spPr>
          <a:xfrm>
            <a:off x="-96157" y="338052"/>
            <a:ext cx="4974770" cy="584775"/>
          </a:xfrm>
          <a:prstGeom prst="rect">
            <a:avLst/>
          </a:prstGeom>
          <a:noFill/>
        </p:spPr>
        <p:txBody>
          <a:bodyPr wrap="square">
            <a:spAutoFit/>
          </a:bodyPr>
          <a:lstStyle/>
          <a:p>
            <a:pPr lvl="0" algn="ctr">
              <a:buSzPts val="3600"/>
              <a:defRPr/>
            </a:pPr>
            <a:r>
              <a:rPr lang="en-US" sz="3200" b="1" i="1" dirty="0">
                <a:solidFill>
                  <a:srgbClr val="00B0F0"/>
                </a:solidFill>
                <a:latin typeface="Share Tech"/>
                <a:sym typeface="Share Tech"/>
              </a:rPr>
              <a:t>Learning Reporting Tool</a:t>
            </a:r>
            <a:endParaRPr kumimoji="0" lang="en-US" sz="1800" b="1" i="0" u="none" strike="noStrike" kern="0" cap="none" spc="0" normalizeH="0" baseline="0" noProof="0" dirty="0">
              <a:ln>
                <a:noFill/>
              </a:ln>
              <a:solidFill>
                <a:srgbClr val="FFFFFF"/>
              </a:solidFill>
              <a:effectLst/>
              <a:uLnTx/>
              <a:uFillTx/>
              <a:latin typeface="Share Tech"/>
              <a:sym typeface="Share Tech"/>
            </a:endParaRPr>
          </a:p>
        </p:txBody>
      </p:sp>
      <p:pic>
        <p:nvPicPr>
          <p:cNvPr id="10" name="Picture 9" descr="Graphical user interface, application&#10;&#10;Description automatically generated">
            <a:extLst>
              <a:ext uri="{FF2B5EF4-FFF2-40B4-BE49-F238E27FC236}">
                <a16:creationId xmlns:a16="http://schemas.microsoft.com/office/drawing/2014/main" id="{36179170-AB8B-160A-D249-0D6FD7C37135}"/>
              </a:ext>
            </a:extLst>
          </p:cNvPr>
          <p:cNvPicPr>
            <a:picLocks noChangeAspect="1"/>
          </p:cNvPicPr>
          <p:nvPr/>
        </p:nvPicPr>
        <p:blipFill>
          <a:blip r:embed="rId2"/>
          <a:stretch>
            <a:fillRect/>
          </a:stretch>
        </p:blipFill>
        <p:spPr>
          <a:xfrm>
            <a:off x="-9116903" y="6350861"/>
            <a:ext cx="5944430" cy="3343742"/>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F43F0EBD-6054-8996-F578-ABADE94D0CE8}"/>
              </a:ext>
            </a:extLst>
          </p:cNvPr>
          <p:cNvPicPr>
            <a:picLocks noChangeAspect="1"/>
          </p:cNvPicPr>
          <p:nvPr/>
        </p:nvPicPr>
        <p:blipFill>
          <a:blip r:embed="rId3"/>
          <a:stretch>
            <a:fillRect/>
          </a:stretch>
        </p:blipFill>
        <p:spPr>
          <a:xfrm>
            <a:off x="1347895" y="1472621"/>
            <a:ext cx="5510006" cy="3099378"/>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BD14DD0B-4E6F-FFC7-6E32-3BEFC0FD2A45}"/>
              </a:ext>
            </a:extLst>
          </p:cNvPr>
          <p:cNvPicPr>
            <a:picLocks noChangeAspect="1"/>
          </p:cNvPicPr>
          <p:nvPr/>
        </p:nvPicPr>
        <p:blipFill>
          <a:blip r:embed="rId4"/>
          <a:stretch>
            <a:fillRect/>
          </a:stretch>
        </p:blipFill>
        <p:spPr>
          <a:xfrm>
            <a:off x="7311344" y="490719"/>
            <a:ext cx="1536383" cy="864215"/>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A9A71FAE-8178-5166-84D7-61294ADC1B78}"/>
              </a:ext>
            </a:extLst>
          </p:cNvPr>
          <p:cNvSpPr/>
          <p:nvPr/>
        </p:nvSpPr>
        <p:spPr>
          <a:xfrm>
            <a:off x="2878666" y="2150533"/>
            <a:ext cx="844782" cy="2091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05B8FCA-A9C4-E2E3-0476-E73AEBC4C19E}"/>
              </a:ext>
            </a:extLst>
          </p:cNvPr>
          <p:cNvSpPr/>
          <p:nvPr/>
        </p:nvSpPr>
        <p:spPr>
          <a:xfrm>
            <a:off x="3723448" y="2150533"/>
            <a:ext cx="794316" cy="2091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1A9A68-4A65-254B-7920-926F4C84A851}"/>
              </a:ext>
            </a:extLst>
          </p:cNvPr>
          <p:cNvSpPr/>
          <p:nvPr/>
        </p:nvSpPr>
        <p:spPr>
          <a:xfrm>
            <a:off x="4517764" y="2150533"/>
            <a:ext cx="794316" cy="2091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1F5B5C-F9ED-AFC7-32EA-E1BC526002C2}"/>
              </a:ext>
            </a:extLst>
          </p:cNvPr>
          <p:cNvSpPr/>
          <p:nvPr/>
        </p:nvSpPr>
        <p:spPr>
          <a:xfrm>
            <a:off x="5312080" y="2150533"/>
            <a:ext cx="794316" cy="2091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DF0CE3-7FB5-3CD5-ABF7-B02C91BC44B8}"/>
              </a:ext>
            </a:extLst>
          </p:cNvPr>
          <p:cNvSpPr/>
          <p:nvPr/>
        </p:nvSpPr>
        <p:spPr>
          <a:xfrm>
            <a:off x="6084991" y="2150533"/>
            <a:ext cx="772910" cy="2091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23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1EB0-2F0D-2357-118C-35328081DF74}"/>
              </a:ext>
            </a:extLst>
          </p:cNvPr>
          <p:cNvSpPr>
            <a:spLocks noGrp="1"/>
          </p:cNvSpPr>
          <p:nvPr>
            <p:ph type="ctrTitle"/>
          </p:nvPr>
        </p:nvSpPr>
        <p:spPr>
          <a:xfrm>
            <a:off x="-348822" y="338052"/>
            <a:ext cx="108190" cy="229838"/>
          </a:xfrm>
        </p:spPr>
        <p:txBody>
          <a:bodyPr/>
          <a:lstStyle/>
          <a:p>
            <a:r>
              <a:rPr lang="en-US" dirty="0"/>
              <a:t>a</a:t>
            </a:r>
          </a:p>
        </p:txBody>
      </p:sp>
      <p:sp>
        <p:nvSpPr>
          <p:cNvPr id="8" name="TextBox 7">
            <a:extLst>
              <a:ext uri="{FF2B5EF4-FFF2-40B4-BE49-F238E27FC236}">
                <a16:creationId xmlns:a16="http://schemas.microsoft.com/office/drawing/2014/main" id="{E766D4EC-3B68-9DE2-28AA-8E154D64E966}"/>
              </a:ext>
            </a:extLst>
          </p:cNvPr>
          <p:cNvSpPr txBox="1"/>
          <p:nvPr/>
        </p:nvSpPr>
        <p:spPr>
          <a:xfrm>
            <a:off x="-96157" y="338052"/>
            <a:ext cx="4974770" cy="584775"/>
          </a:xfrm>
          <a:prstGeom prst="rect">
            <a:avLst/>
          </a:prstGeom>
          <a:noFill/>
        </p:spPr>
        <p:txBody>
          <a:bodyPr wrap="square">
            <a:spAutoFit/>
          </a:bodyPr>
          <a:lstStyle/>
          <a:p>
            <a:pPr lvl="0" algn="ctr">
              <a:buSzPts val="3600"/>
              <a:defRPr/>
            </a:pPr>
            <a:r>
              <a:rPr lang="en-US" sz="3200" b="1" i="1" dirty="0">
                <a:solidFill>
                  <a:srgbClr val="00B0F0"/>
                </a:solidFill>
                <a:latin typeface="Share Tech"/>
                <a:sym typeface="Share Tech"/>
              </a:rPr>
              <a:t>Learning Reporting Tool</a:t>
            </a:r>
            <a:endParaRPr kumimoji="0" lang="en-US" sz="1800" b="1" i="0" u="none" strike="noStrike" kern="0" cap="none" spc="0" normalizeH="0" baseline="0" noProof="0" dirty="0">
              <a:ln>
                <a:noFill/>
              </a:ln>
              <a:solidFill>
                <a:srgbClr val="FFFFFF"/>
              </a:solidFill>
              <a:effectLst/>
              <a:uLnTx/>
              <a:uFillTx/>
              <a:latin typeface="Share Tech"/>
              <a:sym typeface="Share Tech"/>
            </a:endParaRPr>
          </a:p>
        </p:txBody>
      </p:sp>
      <p:pic>
        <p:nvPicPr>
          <p:cNvPr id="10" name="Picture 9" descr="Graphical user interface, application&#10;&#10;Description automatically generated">
            <a:extLst>
              <a:ext uri="{FF2B5EF4-FFF2-40B4-BE49-F238E27FC236}">
                <a16:creationId xmlns:a16="http://schemas.microsoft.com/office/drawing/2014/main" id="{36179170-AB8B-160A-D249-0D6FD7C37135}"/>
              </a:ext>
            </a:extLst>
          </p:cNvPr>
          <p:cNvPicPr>
            <a:picLocks noChangeAspect="1"/>
          </p:cNvPicPr>
          <p:nvPr/>
        </p:nvPicPr>
        <p:blipFill>
          <a:blip r:embed="rId2"/>
          <a:stretch>
            <a:fillRect/>
          </a:stretch>
        </p:blipFill>
        <p:spPr>
          <a:xfrm>
            <a:off x="1566332" y="1532734"/>
            <a:ext cx="5249335" cy="2952751"/>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F43F0EBD-6054-8996-F578-ABADE94D0CE8}"/>
              </a:ext>
            </a:extLst>
          </p:cNvPr>
          <p:cNvPicPr>
            <a:picLocks noChangeAspect="1"/>
          </p:cNvPicPr>
          <p:nvPr/>
        </p:nvPicPr>
        <p:blipFill>
          <a:blip r:embed="rId3"/>
          <a:stretch>
            <a:fillRect/>
          </a:stretch>
        </p:blipFill>
        <p:spPr>
          <a:xfrm>
            <a:off x="7311344" y="1472621"/>
            <a:ext cx="1536382" cy="864215"/>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BD14DD0B-4E6F-FFC7-6E32-3BEFC0FD2A45}"/>
              </a:ext>
            </a:extLst>
          </p:cNvPr>
          <p:cNvPicPr>
            <a:picLocks noChangeAspect="1"/>
          </p:cNvPicPr>
          <p:nvPr/>
        </p:nvPicPr>
        <p:blipFill>
          <a:blip r:embed="rId4"/>
          <a:stretch>
            <a:fillRect/>
          </a:stretch>
        </p:blipFill>
        <p:spPr>
          <a:xfrm>
            <a:off x="7311344" y="490719"/>
            <a:ext cx="1536383" cy="864215"/>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BC3CB89D-DFB4-0AFF-D9D1-A4B88F36189B}"/>
              </a:ext>
            </a:extLst>
          </p:cNvPr>
          <p:cNvSpPr/>
          <p:nvPr/>
        </p:nvSpPr>
        <p:spPr>
          <a:xfrm>
            <a:off x="2446867" y="2421467"/>
            <a:ext cx="1854199" cy="778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857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90147" y="1540919"/>
            <a:ext cx="4441894" cy="2367072"/>
          </a:xfrm>
          <a:prstGeom prst="rect">
            <a:avLst/>
          </a:prstGeom>
        </p:spPr>
        <p:txBody>
          <a:bodyPr spcFirstLastPara="1" wrap="square" lIns="91425" tIns="91425" rIns="91425" bIns="91425" anchor="t" anchorCtr="0">
            <a:noAutofit/>
          </a:bodyPr>
          <a:lstStyle/>
          <a:p>
            <a:pPr marL="0" indent="0">
              <a:buNone/>
            </a:pPr>
            <a:r>
              <a:rPr lang="en-US" sz="1600" i="0" dirty="0" err="1">
                <a:effectLst/>
              </a:rPr>
              <a:t>eInfochips</a:t>
            </a:r>
            <a:r>
              <a:rPr lang="en-US" sz="1600" i="0" dirty="0">
                <a:effectLst/>
              </a:rPr>
              <a:t> is a dynamic and global company with countless opportunities for career development. They believe that our success lies upon the skills and quality of our talented resources. Hence, </a:t>
            </a:r>
            <a:r>
              <a:rPr lang="en-US" sz="1600" dirty="0"/>
              <a:t>They </a:t>
            </a:r>
            <a:r>
              <a:rPr lang="en-US" sz="1600" i="0" dirty="0">
                <a:effectLst/>
              </a:rPr>
              <a:t>inspire people to successfully unleash their full career potential synergized with our business growth.</a:t>
            </a:r>
            <a:endParaRPr lang="en-US" sz="1600" dirty="0"/>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618825" y="411675"/>
            <a:ext cx="643003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dirty="0" err="1"/>
              <a:t>EInfochips</a:t>
            </a:r>
            <a:r>
              <a:rPr lang="en-US" sz="3200" b="1" dirty="0"/>
              <a:t> - An  ARROW  COMPANY</a:t>
            </a:r>
            <a:endParaRPr dirty="0"/>
          </a:p>
        </p:txBody>
      </p:sp>
      <p:grpSp>
        <p:nvGrpSpPr>
          <p:cNvPr id="508" name="Google Shape;508;p28"/>
          <p:cNvGrpSpPr/>
          <p:nvPr/>
        </p:nvGrpSpPr>
        <p:grpSpPr>
          <a:xfrm>
            <a:off x="9285271" y="895476"/>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3062964" y="3775625"/>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Logo, company name&#10;&#10;Description automatically generated">
            <a:extLst>
              <a:ext uri="{FF2B5EF4-FFF2-40B4-BE49-F238E27FC236}">
                <a16:creationId xmlns:a16="http://schemas.microsoft.com/office/drawing/2014/main" id="{707F9B0C-7E7E-D146-1378-53A64801D7BD}"/>
              </a:ext>
            </a:extLst>
          </p:cNvPr>
          <p:cNvPicPr>
            <a:picLocks noChangeAspect="1"/>
          </p:cNvPicPr>
          <p:nvPr/>
        </p:nvPicPr>
        <p:blipFill>
          <a:blip r:embed="rId3"/>
          <a:stretch>
            <a:fillRect/>
          </a:stretch>
        </p:blipFill>
        <p:spPr>
          <a:xfrm>
            <a:off x="6490644" y="190028"/>
            <a:ext cx="942315" cy="942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744C293-8D50-B8E9-557D-944C8A14A5C2}"/>
              </a:ext>
            </a:extLst>
          </p:cNvPr>
          <p:cNvPicPr>
            <a:picLocks noChangeAspect="1"/>
          </p:cNvPicPr>
          <p:nvPr/>
        </p:nvPicPr>
        <p:blipFill>
          <a:blip r:embed="rId4"/>
          <a:stretch>
            <a:fillRect/>
          </a:stretch>
        </p:blipFill>
        <p:spPr>
          <a:xfrm>
            <a:off x="4979216" y="1326544"/>
            <a:ext cx="3437259" cy="2170712"/>
          </a:xfrm>
          <a:prstGeom prst="roundRect">
            <a:avLst>
              <a:gd name="adj" fmla="val 1133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1621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714376" y="-2136613"/>
            <a:ext cx="28617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Dashboard</a:t>
            </a:r>
            <a:endParaRPr dirty="0"/>
          </a:p>
        </p:txBody>
      </p:sp>
      <p:sp>
        <p:nvSpPr>
          <p:cNvPr id="688" name="Google Shape;688;p32"/>
          <p:cNvSpPr txBox="1">
            <a:spLocks noGrp="1"/>
          </p:cNvSpPr>
          <p:nvPr>
            <p:ph type="subTitle" idx="1"/>
          </p:nvPr>
        </p:nvSpPr>
        <p:spPr>
          <a:xfrm>
            <a:off x="1791587" y="-1151250"/>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a:t>
            </a:r>
          </a:p>
          <a:p>
            <a:pPr marL="0" lvl="0" indent="0" algn="ctr" rtl="0">
              <a:spcBef>
                <a:spcPts val="0"/>
              </a:spcBef>
              <a:spcAft>
                <a:spcPts val="0"/>
              </a:spcAft>
              <a:buNone/>
            </a:pPr>
            <a:r>
              <a:rPr lang="en-US" dirty="0"/>
              <a:t>(with balanced data)</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25" y="307697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69950"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4" name="Google Shape;688;p32">
            <a:extLst>
              <a:ext uri="{FF2B5EF4-FFF2-40B4-BE49-F238E27FC236}">
                <a16:creationId xmlns:a16="http://schemas.microsoft.com/office/drawing/2014/main" id="{94921017-E6A8-3870-A9CD-8581BF54B130}"/>
              </a:ext>
            </a:extLst>
          </p:cNvPr>
          <p:cNvSpPr txBox="1">
            <a:spLocks/>
          </p:cNvSpPr>
          <p:nvPr/>
        </p:nvSpPr>
        <p:spPr>
          <a:xfrm>
            <a:off x="1791587" y="-928862"/>
            <a:ext cx="3101400" cy="10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RANDOM FOREST </a:t>
            </a:r>
          </a:p>
          <a:p>
            <a:pPr marL="0" indent="0"/>
            <a:r>
              <a:rPr lang="en-US" dirty="0"/>
              <a:t>(with balanced data)</a:t>
            </a:r>
          </a:p>
        </p:txBody>
      </p:sp>
      <p:sp>
        <p:nvSpPr>
          <p:cNvPr id="2" name="Google Shape;688;p32">
            <a:extLst>
              <a:ext uri="{FF2B5EF4-FFF2-40B4-BE49-F238E27FC236}">
                <a16:creationId xmlns:a16="http://schemas.microsoft.com/office/drawing/2014/main" id="{D1EBB97E-322D-A896-A7E4-BFFF0B05330A}"/>
              </a:ext>
            </a:extLst>
          </p:cNvPr>
          <p:cNvSpPr txBox="1">
            <a:spLocks/>
          </p:cNvSpPr>
          <p:nvPr/>
        </p:nvSpPr>
        <p:spPr>
          <a:xfrm>
            <a:off x="1946463" y="5040082"/>
            <a:ext cx="3101400" cy="10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endParaRPr lang="en-US" dirty="0"/>
          </a:p>
          <a:p>
            <a:pPr marL="0" indent="0"/>
            <a:r>
              <a:rPr lang="en-US" dirty="0"/>
              <a:t>(Power BI)</a:t>
            </a:r>
          </a:p>
        </p:txBody>
      </p:sp>
    </p:spTree>
    <p:extLst>
      <p:ext uri="{BB962C8B-B14F-4D97-AF65-F5344CB8AC3E}">
        <p14:creationId xmlns:p14="http://schemas.microsoft.com/office/powerpoint/2010/main" val="341452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930276" y="1760188"/>
            <a:ext cx="28617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Dashboard</a:t>
            </a:r>
            <a:endParaRPr dirty="0"/>
          </a:p>
        </p:txBody>
      </p:sp>
      <p:sp>
        <p:nvSpPr>
          <p:cNvPr id="688" name="Google Shape;688;p32"/>
          <p:cNvSpPr txBox="1">
            <a:spLocks noGrp="1"/>
          </p:cNvSpPr>
          <p:nvPr>
            <p:ph type="subTitle" idx="1"/>
          </p:nvPr>
        </p:nvSpPr>
        <p:spPr>
          <a:xfrm>
            <a:off x="1791587" y="-1151250"/>
            <a:ext cx="3101400"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DECISION TREE</a:t>
            </a:r>
          </a:p>
          <a:p>
            <a:pPr marL="0" lvl="0" indent="0" algn="ctr" rtl="0">
              <a:spcBef>
                <a:spcPts val="0"/>
              </a:spcBef>
              <a:spcAft>
                <a:spcPts val="0"/>
              </a:spcAft>
              <a:buNone/>
            </a:pPr>
            <a:r>
              <a:rPr lang="en-US" dirty="0"/>
              <a:t>(with balanced data)</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25"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4" name="Google Shape;688;p32">
            <a:extLst>
              <a:ext uri="{FF2B5EF4-FFF2-40B4-BE49-F238E27FC236}">
                <a16:creationId xmlns:a16="http://schemas.microsoft.com/office/drawing/2014/main" id="{94921017-E6A8-3870-A9CD-8581BF54B130}"/>
              </a:ext>
            </a:extLst>
          </p:cNvPr>
          <p:cNvSpPr txBox="1">
            <a:spLocks/>
          </p:cNvSpPr>
          <p:nvPr/>
        </p:nvSpPr>
        <p:spPr>
          <a:xfrm>
            <a:off x="1791587" y="-928862"/>
            <a:ext cx="3101400" cy="10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RANDOM FOREST </a:t>
            </a:r>
          </a:p>
          <a:p>
            <a:pPr marL="0" indent="0"/>
            <a:r>
              <a:rPr lang="en-US" dirty="0"/>
              <a:t>(with balanced data)</a:t>
            </a:r>
          </a:p>
        </p:txBody>
      </p:sp>
      <p:sp>
        <p:nvSpPr>
          <p:cNvPr id="2" name="Google Shape;688;p32">
            <a:extLst>
              <a:ext uri="{FF2B5EF4-FFF2-40B4-BE49-F238E27FC236}">
                <a16:creationId xmlns:a16="http://schemas.microsoft.com/office/drawing/2014/main" id="{D1EBB97E-322D-A896-A7E4-BFFF0B05330A}"/>
              </a:ext>
            </a:extLst>
          </p:cNvPr>
          <p:cNvSpPr txBox="1">
            <a:spLocks/>
          </p:cNvSpPr>
          <p:nvPr/>
        </p:nvSpPr>
        <p:spPr>
          <a:xfrm>
            <a:off x="1944601" y="2233382"/>
            <a:ext cx="3101400" cy="10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endParaRPr lang="en-US" dirty="0"/>
          </a:p>
          <a:p>
            <a:pPr marL="0" indent="0"/>
            <a:r>
              <a:rPr lang="en-US" dirty="0"/>
              <a:t>(Power BI)</a:t>
            </a:r>
          </a:p>
        </p:txBody>
      </p:sp>
    </p:spTree>
    <p:extLst>
      <p:ext uri="{BB962C8B-B14F-4D97-AF65-F5344CB8AC3E}">
        <p14:creationId xmlns:p14="http://schemas.microsoft.com/office/powerpoint/2010/main" val="214999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756CA-3E4B-9DE2-BEF3-ACBC15977D8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129EB56-4A97-E38F-2BD5-9BD3E402A800}"/>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28E5C767-5AF8-4E01-D1A2-572681565608}"/>
              </a:ext>
            </a:extLst>
          </p:cNvPr>
          <p:cNvSpPr>
            <a:spLocks noGrp="1"/>
          </p:cNvSpPr>
          <p:nvPr>
            <p:ph type="title" idx="2"/>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Microsoft Power BI">
                <a:extLst>
                  <a:ext uri="{FF2B5EF4-FFF2-40B4-BE49-F238E27FC236}">
                    <a16:creationId xmlns:a16="http://schemas.microsoft.com/office/drawing/2014/main" id="{7C216C26-6C9C-6B99-D616-46B5FA155D64}"/>
                  </a:ext>
                </a:extLst>
              </p:cNvPr>
              <p:cNvGraphicFramePr>
                <a:graphicFrameLocks noGrp="1"/>
              </p:cNvGraphicFramePr>
              <p:nvPr>
                <p:extLst>
                  <p:ext uri="{D42A27DB-BD31-4B8C-83A1-F6EECF244321}">
                    <p14:modId xmlns:p14="http://schemas.microsoft.com/office/powerpoint/2010/main" val="1316493773"/>
                  </p:ext>
                </p:extLst>
              </p:nvPr>
            </p:nvGraphicFramePr>
            <p:xfrm>
              <a:off x="0" y="1"/>
              <a:ext cx="9528202" cy="553250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Add-in 4" title="Microsoft Power BI">
                <a:extLst>
                  <a:ext uri="{FF2B5EF4-FFF2-40B4-BE49-F238E27FC236}">
                    <a16:creationId xmlns:a16="http://schemas.microsoft.com/office/drawing/2014/main" id="{7C216C26-6C9C-6B99-D616-46B5FA155D64}"/>
                  </a:ext>
                </a:extLst>
              </p:cNvPr>
              <p:cNvPicPr>
                <a:picLocks noGrp="1" noRot="1" noChangeAspect="1" noMove="1" noResize="1" noEditPoints="1" noAdjustHandles="1" noChangeArrowheads="1" noChangeShapeType="1"/>
              </p:cNvPicPr>
              <p:nvPr/>
            </p:nvPicPr>
            <p:blipFill>
              <a:blip r:embed="rId3"/>
              <a:stretch>
                <a:fillRect/>
              </a:stretch>
            </p:blipFill>
            <p:spPr>
              <a:xfrm>
                <a:off x="0" y="1"/>
                <a:ext cx="9528202" cy="5532504"/>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Microsoft Power BI">
                <a:extLst>
                  <a:ext uri="{FF2B5EF4-FFF2-40B4-BE49-F238E27FC236}">
                    <a16:creationId xmlns:a16="http://schemas.microsoft.com/office/drawing/2014/main" id="{891398B3-459D-7CC1-F559-F795DE816F3F}"/>
                  </a:ext>
                </a:extLst>
              </p:cNvPr>
              <p:cNvGraphicFramePr>
                <a:graphicFrameLocks noGrp="1"/>
              </p:cNvGraphicFramePr>
              <p:nvPr>
                <p:extLst>
                  <p:ext uri="{D42A27DB-BD31-4B8C-83A1-F6EECF244321}">
                    <p14:modId xmlns:p14="http://schemas.microsoft.com/office/powerpoint/2010/main" val="3938568004"/>
                  </p:ext>
                </p:extLst>
              </p:nvPr>
            </p:nvGraphicFramePr>
            <p:xfrm>
              <a:off x="0" y="0"/>
              <a:ext cx="9465733" cy="553250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Microsoft Power BI">
                <a:extLst>
                  <a:ext uri="{FF2B5EF4-FFF2-40B4-BE49-F238E27FC236}">
                    <a16:creationId xmlns:a16="http://schemas.microsoft.com/office/drawing/2014/main" id="{891398B3-459D-7CC1-F559-F795DE816F3F}"/>
                  </a:ext>
                </a:extLst>
              </p:cNvPr>
              <p:cNvPicPr>
                <a:picLocks noGrp="1" noRot="1" noChangeAspect="1" noMove="1" noResize="1" noEditPoints="1" noAdjustHandles="1" noChangeArrowheads="1" noChangeShapeType="1"/>
              </p:cNvPicPr>
              <p:nvPr/>
            </p:nvPicPr>
            <p:blipFill>
              <a:blip r:embed="rId5"/>
              <a:stretch>
                <a:fillRect/>
              </a:stretch>
            </p:blipFill>
            <p:spPr>
              <a:xfrm>
                <a:off x="0" y="0"/>
                <a:ext cx="9465733" cy="5532505"/>
              </a:xfrm>
              <a:prstGeom prst="rect">
                <a:avLst/>
              </a:prstGeom>
            </p:spPr>
          </p:pic>
        </mc:Fallback>
      </mc:AlternateContent>
    </p:spTree>
    <p:extLst>
      <p:ext uri="{BB962C8B-B14F-4D97-AF65-F5344CB8AC3E}">
        <p14:creationId xmlns:p14="http://schemas.microsoft.com/office/powerpoint/2010/main" val="1428745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EBE1-0B01-4A73-E3A6-4D048FD16E81}"/>
              </a:ext>
            </a:extLst>
          </p:cNvPr>
          <p:cNvSpPr>
            <a:spLocks noGrp="1"/>
          </p:cNvSpPr>
          <p:nvPr>
            <p:ph type="ctrTitle"/>
          </p:nvPr>
        </p:nvSpPr>
        <p:spPr>
          <a:xfrm>
            <a:off x="812086" y="-1707108"/>
            <a:ext cx="2622000" cy="1648742"/>
          </a:xfrm>
        </p:spPr>
        <p:txBody>
          <a:bodyPr/>
          <a:lstStyle/>
          <a:p>
            <a:r>
              <a:rPr lang="en-US" dirty="0"/>
              <a:t>Hosting Project</a:t>
            </a:r>
          </a:p>
        </p:txBody>
      </p:sp>
      <p:sp>
        <p:nvSpPr>
          <p:cNvPr id="3" name="Subtitle 2">
            <a:extLst>
              <a:ext uri="{FF2B5EF4-FFF2-40B4-BE49-F238E27FC236}">
                <a16:creationId xmlns:a16="http://schemas.microsoft.com/office/drawing/2014/main" id="{146606FE-1602-BF52-A40E-A116A72528F0}"/>
              </a:ext>
            </a:extLst>
          </p:cNvPr>
          <p:cNvSpPr>
            <a:spLocks noGrp="1"/>
          </p:cNvSpPr>
          <p:nvPr>
            <p:ph type="subTitle" idx="1"/>
          </p:nvPr>
        </p:nvSpPr>
        <p:spPr>
          <a:xfrm>
            <a:off x="1708219" y="5459007"/>
            <a:ext cx="829733" cy="577800"/>
          </a:xfrm>
        </p:spPr>
        <p:txBody>
          <a:bodyPr/>
          <a:lstStyle/>
          <a:p>
            <a:pPr algn="l"/>
            <a:r>
              <a:rPr lang="en-US" dirty="0"/>
              <a:t>AWS</a:t>
            </a:r>
          </a:p>
        </p:txBody>
      </p:sp>
    </p:spTree>
    <p:extLst>
      <p:ext uri="{BB962C8B-B14F-4D97-AF65-F5344CB8AC3E}">
        <p14:creationId xmlns:p14="http://schemas.microsoft.com/office/powerpoint/2010/main" val="611154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EBE1-0B01-4A73-E3A6-4D048FD16E81}"/>
              </a:ext>
            </a:extLst>
          </p:cNvPr>
          <p:cNvSpPr>
            <a:spLocks noGrp="1"/>
          </p:cNvSpPr>
          <p:nvPr>
            <p:ph type="ctrTitle"/>
          </p:nvPr>
        </p:nvSpPr>
        <p:spPr>
          <a:xfrm>
            <a:off x="812087" y="35933"/>
            <a:ext cx="2622000" cy="1648742"/>
          </a:xfrm>
        </p:spPr>
        <p:txBody>
          <a:bodyPr/>
          <a:lstStyle/>
          <a:p>
            <a:r>
              <a:rPr lang="en-US" dirty="0"/>
              <a:t>Hosting Project</a:t>
            </a:r>
          </a:p>
        </p:txBody>
      </p:sp>
      <p:sp>
        <p:nvSpPr>
          <p:cNvPr id="3" name="Subtitle 2">
            <a:extLst>
              <a:ext uri="{FF2B5EF4-FFF2-40B4-BE49-F238E27FC236}">
                <a16:creationId xmlns:a16="http://schemas.microsoft.com/office/drawing/2014/main" id="{146606FE-1602-BF52-A40E-A116A72528F0}"/>
              </a:ext>
            </a:extLst>
          </p:cNvPr>
          <p:cNvSpPr>
            <a:spLocks noGrp="1"/>
          </p:cNvSpPr>
          <p:nvPr>
            <p:ph type="subTitle" idx="1"/>
          </p:nvPr>
        </p:nvSpPr>
        <p:spPr>
          <a:xfrm>
            <a:off x="1708220" y="1684675"/>
            <a:ext cx="829733" cy="577800"/>
          </a:xfrm>
        </p:spPr>
        <p:txBody>
          <a:bodyPr/>
          <a:lstStyle/>
          <a:p>
            <a:pPr algn="l"/>
            <a:r>
              <a:rPr lang="en-US" dirty="0"/>
              <a:t>AWS</a:t>
            </a:r>
          </a:p>
        </p:txBody>
      </p:sp>
      <p:pic>
        <p:nvPicPr>
          <p:cNvPr id="5" name="Picture 4" descr="Graphical user interface, text, application&#10;&#10;Description automatically generated">
            <a:extLst>
              <a:ext uri="{FF2B5EF4-FFF2-40B4-BE49-F238E27FC236}">
                <a16:creationId xmlns:a16="http://schemas.microsoft.com/office/drawing/2014/main" id="{DC7C710F-CDE1-5378-5C18-01F6C6440498}"/>
              </a:ext>
            </a:extLst>
          </p:cNvPr>
          <p:cNvPicPr>
            <a:picLocks noChangeAspect="1"/>
          </p:cNvPicPr>
          <p:nvPr/>
        </p:nvPicPr>
        <p:blipFill>
          <a:blip r:embed="rId2"/>
          <a:stretch>
            <a:fillRect/>
          </a:stretch>
        </p:blipFill>
        <p:spPr>
          <a:xfrm>
            <a:off x="-5132343" y="5657904"/>
            <a:ext cx="5944430" cy="3343742"/>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ADBDEB87-BACE-72BE-2B65-22DC838BD625}"/>
              </a:ext>
            </a:extLst>
          </p:cNvPr>
          <p:cNvPicPr>
            <a:picLocks noChangeAspect="1"/>
          </p:cNvPicPr>
          <p:nvPr/>
        </p:nvPicPr>
        <p:blipFill>
          <a:blip r:embed="rId3"/>
          <a:stretch>
            <a:fillRect/>
          </a:stretch>
        </p:blipFill>
        <p:spPr>
          <a:xfrm>
            <a:off x="2537953" y="5855342"/>
            <a:ext cx="5944430" cy="3343742"/>
          </a:xfrm>
          <a:prstGeom prst="rect">
            <a:avLst/>
          </a:prstGeom>
        </p:spPr>
      </p:pic>
    </p:spTree>
    <p:extLst>
      <p:ext uri="{BB962C8B-B14F-4D97-AF65-F5344CB8AC3E}">
        <p14:creationId xmlns:p14="http://schemas.microsoft.com/office/powerpoint/2010/main" val="276481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EBE1-0B01-4A73-E3A6-4D048FD16E81}"/>
              </a:ext>
            </a:extLst>
          </p:cNvPr>
          <p:cNvSpPr>
            <a:spLocks noGrp="1"/>
          </p:cNvSpPr>
          <p:nvPr>
            <p:ph type="ctrTitle"/>
          </p:nvPr>
        </p:nvSpPr>
        <p:spPr>
          <a:xfrm>
            <a:off x="812087" y="35933"/>
            <a:ext cx="2622000" cy="1648742"/>
          </a:xfrm>
        </p:spPr>
        <p:txBody>
          <a:bodyPr/>
          <a:lstStyle/>
          <a:p>
            <a:r>
              <a:rPr lang="en-US" dirty="0"/>
              <a:t>Hosting Project</a:t>
            </a:r>
          </a:p>
        </p:txBody>
      </p:sp>
      <p:sp>
        <p:nvSpPr>
          <p:cNvPr id="3" name="Subtitle 2">
            <a:extLst>
              <a:ext uri="{FF2B5EF4-FFF2-40B4-BE49-F238E27FC236}">
                <a16:creationId xmlns:a16="http://schemas.microsoft.com/office/drawing/2014/main" id="{146606FE-1602-BF52-A40E-A116A72528F0}"/>
              </a:ext>
            </a:extLst>
          </p:cNvPr>
          <p:cNvSpPr>
            <a:spLocks noGrp="1"/>
          </p:cNvSpPr>
          <p:nvPr>
            <p:ph type="subTitle" idx="1"/>
          </p:nvPr>
        </p:nvSpPr>
        <p:spPr>
          <a:xfrm>
            <a:off x="1708220" y="1684675"/>
            <a:ext cx="829733" cy="577800"/>
          </a:xfrm>
        </p:spPr>
        <p:txBody>
          <a:bodyPr/>
          <a:lstStyle/>
          <a:p>
            <a:pPr algn="l"/>
            <a:r>
              <a:rPr lang="en-US" dirty="0"/>
              <a:t>AWS</a:t>
            </a:r>
          </a:p>
        </p:txBody>
      </p:sp>
      <p:pic>
        <p:nvPicPr>
          <p:cNvPr id="5" name="Picture 4" descr="Graphical user interface, text, application&#10;&#10;Description automatically generated">
            <a:extLst>
              <a:ext uri="{FF2B5EF4-FFF2-40B4-BE49-F238E27FC236}">
                <a16:creationId xmlns:a16="http://schemas.microsoft.com/office/drawing/2014/main" id="{DC7C710F-CDE1-5378-5C18-01F6C6440498}"/>
              </a:ext>
            </a:extLst>
          </p:cNvPr>
          <p:cNvPicPr>
            <a:picLocks noChangeAspect="1"/>
          </p:cNvPicPr>
          <p:nvPr/>
        </p:nvPicPr>
        <p:blipFill>
          <a:blip r:embed="rId2"/>
          <a:stretch>
            <a:fillRect/>
          </a:stretch>
        </p:blipFill>
        <p:spPr>
          <a:xfrm>
            <a:off x="257369" y="5726808"/>
            <a:ext cx="5944430" cy="3343742"/>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ADBDEB87-BACE-72BE-2B65-22DC838BD625}"/>
              </a:ext>
            </a:extLst>
          </p:cNvPr>
          <p:cNvPicPr>
            <a:picLocks noChangeAspect="1"/>
          </p:cNvPicPr>
          <p:nvPr/>
        </p:nvPicPr>
        <p:blipFill>
          <a:blip r:embed="rId3"/>
          <a:stretch>
            <a:fillRect/>
          </a:stretch>
        </p:blipFill>
        <p:spPr>
          <a:xfrm>
            <a:off x="2971164" y="1684675"/>
            <a:ext cx="5161160" cy="2903153"/>
          </a:xfrm>
          <a:prstGeom prst="rect">
            <a:avLst/>
          </a:prstGeom>
        </p:spPr>
      </p:pic>
    </p:spTree>
    <p:extLst>
      <p:ext uri="{BB962C8B-B14F-4D97-AF65-F5344CB8AC3E}">
        <p14:creationId xmlns:p14="http://schemas.microsoft.com/office/powerpoint/2010/main" val="3118756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EBE1-0B01-4A73-E3A6-4D048FD16E81}"/>
              </a:ext>
            </a:extLst>
          </p:cNvPr>
          <p:cNvSpPr>
            <a:spLocks noGrp="1"/>
          </p:cNvSpPr>
          <p:nvPr>
            <p:ph type="ctrTitle"/>
          </p:nvPr>
        </p:nvSpPr>
        <p:spPr>
          <a:xfrm>
            <a:off x="812087" y="35933"/>
            <a:ext cx="2622000" cy="1648742"/>
          </a:xfrm>
        </p:spPr>
        <p:txBody>
          <a:bodyPr/>
          <a:lstStyle/>
          <a:p>
            <a:r>
              <a:rPr lang="en-US" dirty="0"/>
              <a:t>Hosting Project</a:t>
            </a:r>
          </a:p>
        </p:txBody>
      </p:sp>
      <p:sp>
        <p:nvSpPr>
          <p:cNvPr id="3" name="Subtitle 2">
            <a:extLst>
              <a:ext uri="{FF2B5EF4-FFF2-40B4-BE49-F238E27FC236}">
                <a16:creationId xmlns:a16="http://schemas.microsoft.com/office/drawing/2014/main" id="{146606FE-1602-BF52-A40E-A116A72528F0}"/>
              </a:ext>
            </a:extLst>
          </p:cNvPr>
          <p:cNvSpPr>
            <a:spLocks noGrp="1"/>
          </p:cNvSpPr>
          <p:nvPr>
            <p:ph type="subTitle" idx="1"/>
          </p:nvPr>
        </p:nvSpPr>
        <p:spPr>
          <a:xfrm>
            <a:off x="1708220" y="1684675"/>
            <a:ext cx="829733" cy="577800"/>
          </a:xfrm>
        </p:spPr>
        <p:txBody>
          <a:bodyPr/>
          <a:lstStyle/>
          <a:p>
            <a:pPr algn="l"/>
            <a:r>
              <a:rPr lang="en-US" dirty="0"/>
              <a:t>AWS</a:t>
            </a:r>
          </a:p>
        </p:txBody>
      </p:sp>
      <p:pic>
        <p:nvPicPr>
          <p:cNvPr id="5" name="Picture 4" descr="Graphical user interface, text, application&#10;&#10;Description automatically generated">
            <a:extLst>
              <a:ext uri="{FF2B5EF4-FFF2-40B4-BE49-F238E27FC236}">
                <a16:creationId xmlns:a16="http://schemas.microsoft.com/office/drawing/2014/main" id="{DC7C710F-CDE1-5378-5C18-01F6C6440498}"/>
              </a:ext>
            </a:extLst>
          </p:cNvPr>
          <p:cNvPicPr>
            <a:picLocks noChangeAspect="1"/>
          </p:cNvPicPr>
          <p:nvPr/>
        </p:nvPicPr>
        <p:blipFill>
          <a:blip r:embed="rId2"/>
          <a:stretch>
            <a:fillRect/>
          </a:stretch>
        </p:blipFill>
        <p:spPr>
          <a:xfrm>
            <a:off x="3434086" y="2118815"/>
            <a:ext cx="3954503" cy="2224408"/>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ADBDEB87-BACE-72BE-2B65-22DC838BD625}"/>
              </a:ext>
            </a:extLst>
          </p:cNvPr>
          <p:cNvPicPr>
            <a:picLocks noChangeAspect="1"/>
          </p:cNvPicPr>
          <p:nvPr/>
        </p:nvPicPr>
        <p:blipFill>
          <a:blip r:embed="rId3"/>
          <a:stretch>
            <a:fillRect/>
          </a:stretch>
        </p:blipFill>
        <p:spPr>
          <a:xfrm>
            <a:off x="6878630" y="584652"/>
            <a:ext cx="1950997" cy="1097436"/>
          </a:xfrm>
          <a:prstGeom prst="rect">
            <a:avLst/>
          </a:prstGeom>
        </p:spPr>
      </p:pic>
    </p:spTree>
    <p:extLst>
      <p:ext uri="{BB962C8B-B14F-4D97-AF65-F5344CB8AC3E}">
        <p14:creationId xmlns:p14="http://schemas.microsoft.com/office/powerpoint/2010/main" val="1788858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5" name="Title 4">
            <a:extLst>
              <a:ext uri="{FF2B5EF4-FFF2-40B4-BE49-F238E27FC236}">
                <a16:creationId xmlns:a16="http://schemas.microsoft.com/office/drawing/2014/main" id="{B22F3419-6956-2994-02A3-8CC95AB14926}"/>
              </a:ext>
            </a:extLst>
          </p:cNvPr>
          <p:cNvSpPr>
            <a:spLocks noGrp="1"/>
          </p:cNvSpPr>
          <p:nvPr>
            <p:ph type="ctrTitle"/>
          </p:nvPr>
        </p:nvSpPr>
        <p:spPr/>
        <p:txBody>
          <a:bodyPr/>
          <a:lstStyle/>
          <a:p>
            <a:r>
              <a:rPr lang="en-US" dirty="0"/>
              <a:t>Project link</a:t>
            </a:r>
          </a:p>
        </p:txBody>
      </p:sp>
      <p:sp>
        <p:nvSpPr>
          <p:cNvPr id="3" name="TextBox 2">
            <a:extLst>
              <a:ext uri="{FF2B5EF4-FFF2-40B4-BE49-F238E27FC236}">
                <a16:creationId xmlns:a16="http://schemas.microsoft.com/office/drawing/2014/main" id="{F1BD9088-79CA-3A85-9A53-80FC7E53B1E3}"/>
              </a:ext>
            </a:extLst>
          </p:cNvPr>
          <p:cNvSpPr txBox="1"/>
          <p:nvPr/>
        </p:nvSpPr>
        <p:spPr>
          <a:xfrm>
            <a:off x="3498851" y="3540834"/>
            <a:ext cx="1547282" cy="307777"/>
          </a:xfrm>
          <a:prstGeom prst="rect">
            <a:avLst/>
          </a:prstGeom>
          <a:noFill/>
        </p:spPr>
        <p:txBody>
          <a:bodyPr wrap="square">
            <a:spAutoFit/>
          </a:bodyPr>
          <a:lstStyle/>
          <a:p>
            <a:r>
              <a:rPr lang="en-US" u="sng" dirty="0">
                <a:solidFill>
                  <a:schemeClr val="bg1"/>
                </a:solidFill>
                <a:hlinkClick r:id="rId3"/>
              </a:rPr>
              <a:t>Project Code link</a:t>
            </a:r>
            <a:endParaRPr lang="en-US" u="sng" dirty="0">
              <a:solidFill>
                <a:schemeClr val="bg1"/>
              </a:solidFill>
            </a:endParaRPr>
          </a:p>
        </p:txBody>
      </p:sp>
      <p:pic>
        <p:nvPicPr>
          <p:cNvPr id="4" name="Picture 3">
            <a:extLst>
              <a:ext uri="{FF2B5EF4-FFF2-40B4-BE49-F238E27FC236}">
                <a16:creationId xmlns:a16="http://schemas.microsoft.com/office/drawing/2014/main" id="{21595109-5DA4-83B6-AF16-96035DB08D95}"/>
              </a:ext>
            </a:extLst>
          </p:cNvPr>
          <p:cNvPicPr>
            <a:picLocks noChangeAspect="1"/>
          </p:cNvPicPr>
          <p:nvPr/>
        </p:nvPicPr>
        <p:blipFill>
          <a:blip r:embed="rId4"/>
          <a:stretch>
            <a:fillRect/>
          </a:stretch>
        </p:blipFill>
        <p:spPr>
          <a:xfrm>
            <a:off x="2657690" y="-1763822"/>
            <a:ext cx="3828620" cy="1926503"/>
          </a:xfrm>
          <a:prstGeom prst="rect">
            <a:avLst/>
          </a:prstGeom>
        </p:spPr>
      </p:pic>
      <p:sp>
        <p:nvSpPr>
          <p:cNvPr id="2" name="Google Shape;1372;p47">
            <a:hlinkClick r:id="rId5"/>
            <a:extLst>
              <a:ext uri="{FF2B5EF4-FFF2-40B4-BE49-F238E27FC236}">
                <a16:creationId xmlns:a16="http://schemas.microsoft.com/office/drawing/2014/main" id="{FE0750F8-EE0F-6727-81F4-427AC7949A56}"/>
              </a:ext>
            </a:extLst>
          </p:cNvPr>
          <p:cNvSpPr/>
          <p:nvPr/>
        </p:nvSpPr>
        <p:spPr>
          <a:xfrm>
            <a:off x="4086974" y="5288567"/>
            <a:ext cx="523800" cy="523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379;p47">
            <a:extLst>
              <a:ext uri="{FF2B5EF4-FFF2-40B4-BE49-F238E27FC236}">
                <a16:creationId xmlns:a16="http://schemas.microsoft.com/office/drawing/2014/main" id="{9086A979-F46A-12A6-300B-F0B8E4055ABE}"/>
              </a:ext>
            </a:extLst>
          </p:cNvPr>
          <p:cNvGrpSpPr/>
          <p:nvPr/>
        </p:nvGrpSpPr>
        <p:grpSpPr>
          <a:xfrm>
            <a:off x="4202587" y="5419641"/>
            <a:ext cx="292574" cy="261652"/>
            <a:chOff x="3824739" y="3890112"/>
            <a:chExt cx="208105" cy="186110"/>
          </a:xfrm>
        </p:grpSpPr>
        <p:sp>
          <p:nvSpPr>
            <p:cNvPr id="7" name="Google Shape;1380;p47">
              <a:extLst>
                <a:ext uri="{FF2B5EF4-FFF2-40B4-BE49-F238E27FC236}">
                  <a16:creationId xmlns:a16="http://schemas.microsoft.com/office/drawing/2014/main" id="{7DBBF76E-0199-8B75-72DF-75D91034A145}"/>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81;p47">
              <a:extLst>
                <a:ext uri="{FF2B5EF4-FFF2-40B4-BE49-F238E27FC236}">
                  <a16:creationId xmlns:a16="http://schemas.microsoft.com/office/drawing/2014/main" id="{FFA7AFFD-AA78-2B97-F7C2-85ED54A7DE5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2;p47">
              <a:extLst>
                <a:ext uri="{FF2B5EF4-FFF2-40B4-BE49-F238E27FC236}">
                  <a16:creationId xmlns:a16="http://schemas.microsoft.com/office/drawing/2014/main" id="{162A114D-F6FE-E885-14EC-38D0D3B80466}"/>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Rectangle: Rounded Corners 9">
            <a:hlinkClick r:id="rId6"/>
            <a:extLst>
              <a:ext uri="{FF2B5EF4-FFF2-40B4-BE49-F238E27FC236}">
                <a16:creationId xmlns:a16="http://schemas.microsoft.com/office/drawing/2014/main" id="{1AF40868-F85F-06A9-53C0-E17925993737}"/>
              </a:ext>
            </a:extLst>
          </p:cNvPr>
          <p:cNvSpPr/>
          <p:nvPr/>
        </p:nvSpPr>
        <p:spPr>
          <a:xfrm>
            <a:off x="2980267" y="1905000"/>
            <a:ext cx="2489200" cy="666750"/>
          </a:xfrm>
          <a:prstGeom prst="roundRect">
            <a:avLst>
              <a:gd name="adj" fmla="val 26826"/>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solidFill>
              </a:rPr>
              <a:t>Project</a:t>
            </a:r>
          </a:p>
        </p:txBody>
      </p:sp>
    </p:spTree>
    <p:extLst>
      <p:ext uri="{BB962C8B-B14F-4D97-AF65-F5344CB8AC3E}">
        <p14:creationId xmlns:p14="http://schemas.microsoft.com/office/powerpoint/2010/main" val="700427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405234" y="5739563"/>
            <a:ext cx="4441894" cy="2367072"/>
          </a:xfrm>
          <a:prstGeom prst="rect">
            <a:avLst/>
          </a:prstGeom>
        </p:spPr>
        <p:txBody>
          <a:bodyPr spcFirstLastPara="1" wrap="square" lIns="91425" tIns="91425" rIns="91425" bIns="91425" anchor="t" anchorCtr="0">
            <a:noAutofit/>
          </a:bodyPr>
          <a:lstStyle/>
          <a:p>
            <a:pPr marL="0" indent="0">
              <a:buNone/>
            </a:pPr>
            <a:r>
              <a:rPr lang="en-US" sz="1600" i="0" dirty="0" err="1">
                <a:effectLst/>
              </a:rPr>
              <a:t>eInfochips</a:t>
            </a:r>
            <a:r>
              <a:rPr lang="en-US" sz="1600" i="0" dirty="0">
                <a:effectLst/>
              </a:rPr>
              <a:t> is a dynamic and global company with countless opportunities for career development. They believe that our success lies upon the skills and quality of our talented resources. Hence, </a:t>
            </a:r>
            <a:r>
              <a:rPr lang="en-US" sz="1600" dirty="0"/>
              <a:t>They </a:t>
            </a:r>
            <a:r>
              <a:rPr lang="en-US" sz="1600" i="0" dirty="0">
                <a:effectLst/>
              </a:rPr>
              <a:t>inspire people to successfully unleash their full career potential synergized with our business growth.</a:t>
            </a:r>
            <a:endParaRPr lang="en-US" sz="1600" dirty="0"/>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592511" y="411675"/>
            <a:ext cx="643003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My role in Einfochips</a:t>
            </a:r>
            <a:endParaRPr dirty="0"/>
          </a:p>
        </p:txBody>
      </p:sp>
      <p:grpSp>
        <p:nvGrpSpPr>
          <p:cNvPr id="508" name="Google Shape;508;p28"/>
          <p:cNvGrpSpPr/>
          <p:nvPr/>
        </p:nvGrpSpPr>
        <p:grpSpPr>
          <a:xfrm>
            <a:off x="9258957" y="895476"/>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rot="16200000">
            <a:off x="-2512239" y="702545"/>
            <a:ext cx="2945195" cy="3738409"/>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3003935" y="6111083"/>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Logo, company name&#10;&#10;Description automatically generated">
            <a:extLst>
              <a:ext uri="{FF2B5EF4-FFF2-40B4-BE49-F238E27FC236}">
                <a16:creationId xmlns:a16="http://schemas.microsoft.com/office/drawing/2014/main" id="{707F9B0C-7E7E-D146-1378-53A64801D7BD}"/>
              </a:ext>
            </a:extLst>
          </p:cNvPr>
          <p:cNvPicPr>
            <a:picLocks noChangeAspect="1"/>
          </p:cNvPicPr>
          <p:nvPr/>
        </p:nvPicPr>
        <p:blipFill>
          <a:blip r:embed="rId3"/>
          <a:stretch>
            <a:fillRect/>
          </a:stretch>
        </p:blipFill>
        <p:spPr>
          <a:xfrm>
            <a:off x="3947205" y="252563"/>
            <a:ext cx="942315" cy="942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744C293-8D50-B8E9-557D-944C8A14A5C2}"/>
              </a:ext>
            </a:extLst>
          </p:cNvPr>
          <p:cNvPicPr>
            <a:picLocks noChangeAspect="1"/>
          </p:cNvPicPr>
          <p:nvPr/>
        </p:nvPicPr>
        <p:blipFill>
          <a:blip r:embed="rId4"/>
          <a:stretch>
            <a:fillRect/>
          </a:stretch>
        </p:blipFill>
        <p:spPr>
          <a:xfrm>
            <a:off x="-4255472" y="3779317"/>
            <a:ext cx="3437259" cy="2170712"/>
          </a:xfrm>
          <a:prstGeom prst="roundRect">
            <a:avLst>
              <a:gd name="adj" fmla="val 11333"/>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11761E6F-B510-FB4A-B719-5B32022ED47A}"/>
              </a:ext>
            </a:extLst>
          </p:cNvPr>
          <p:cNvSpPr txBox="1"/>
          <p:nvPr/>
        </p:nvSpPr>
        <p:spPr>
          <a:xfrm>
            <a:off x="-5035007" y="1423709"/>
            <a:ext cx="8190128" cy="307777"/>
          </a:xfrm>
          <a:prstGeom prst="rect">
            <a:avLst/>
          </a:prstGeom>
          <a:noFill/>
        </p:spPr>
        <p:txBody>
          <a:bodyPr wrap="square">
            <a:spAutoFit/>
          </a:bodyPr>
          <a:lstStyle/>
          <a:p>
            <a:r>
              <a:rPr lang="en-US" dirty="0">
                <a:solidFill>
                  <a:schemeClr val="bg1"/>
                </a:solidFill>
                <a:latin typeface="Aharoni" panose="02010803020104030203" pitchFamily="2" charset="-79"/>
                <a:cs typeface="Aharoni" panose="02010803020104030203" pitchFamily="2" charset="-79"/>
              </a:rPr>
              <a:t>DIGITAL DATA [ Data Science And Machine Learning ]</a:t>
            </a:r>
          </a:p>
        </p:txBody>
      </p:sp>
      <p:sp>
        <p:nvSpPr>
          <p:cNvPr id="7" name="TextBox 6">
            <a:extLst>
              <a:ext uri="{FF2B5EF4-FFF2-40B4-BE49-F238E27FC236}">
                <a16:creationId xmlns:a16="http://schemas.microsoft.com/office/drawing/2014/main" id="{52089267-3B72-B763-F12A-4FC939E5ACF3}"/>
              </a:ext>
            </a:extLst>
          </p:cNvPr>
          <p:cNvSpPr txBox="1"/>
          <p:nvPr/>
        </p:nvSpPr>
        <p:spPr>
          <a:xfrm>
            <a:off x="-7053213" y="2121166"/>
            <a:ext cx="6704421" cy="830997"/>
          </a:xfrm>
          <a:prstGeom prst="rect">
            <a:avLst/>
          </a:prstGeom>
          <a:noFill/>
        </p:spPr>
        <p:txBody>
          <a:bodyPr wrap="square">
            <a:spAutoFit/>
          </a:bodyPr>
          <a:lstStyle/>
          <a:p>
            <a:r>
              <a:rPr lang="en-US" sz="1600" i="0" dirty="0">
                <a:solidFill>
                  <a:schemeClr val="bg1"/>
                </a:solidFill>
                <a:effectLst/>
                <a:latin typeface="Söhne"/>
              </a:rPr>
              <a:t>As an intern at </a:t>
            </a:r>
            <a:r>
              <a:rPr lang="en-US" sz="1600" i="0" dirty="0" err="1">
                <a:solidFill>
                  <a:schemeClr val="bg1"/>
                </a:solidFill>
                <a:effectLst/>
                <a:latin typeface="Söhne"/>
              </a:rPr>
              <a:t>eInfochips</a:t>
            </a:r>
            <a:r>
              <a:rPr lang="en-US" sz="1600" i="0" dirty="0">
                <a:solidFill>
                  <a:schemeClr val="bg1"/>
                </a:solidFill>
                <a:effectLst/>
                <a:latin typeface="Söhne"/>
              </a:rPr>
              <a:t> an Arrow Company, I am thrilled to have the opportunity to learn data science and machine learning with working on real-world projects.</a:t>
            </a:r>
          </a:p>
        </p:txBody>
      </p:sp>
      <p:sp>
        <p:nvSpPr>
          <p:cNvPr id="8" name="TextBox 7">
            <a:extLst>
              <a:ext uri="{FF2B5EF4-FFF2-40B4-BE49-F238E27FC236}">
                <a16:creationId xmlns:a16="http://schemas.microsoft.com/office/drawing/2014/main" id="{76E456EA-3647-A145-A034-74B4D8DE298D}"/>
              </a:ext>
            </a:extLst>
          </p:cNvPr>
          <p:cNvSpPr txBox="1"/>
          <p:nvPr/>
        </p:nvSpPr>
        <p:spPr>
          <a:xfrm>
            <a:off x="10320918" y="2744680"/>
            <a:ext cx="5758284" cy="830997"/>
          </a:xfrm>
          <a:prstGeom prst="rect">
            <a:avLst/>
          </a:prstGeom>
          <a:noFill/>
        </p:spPr>
        <p:txBody>
          <a:bodyPr wrap="square" rtlCol="0">
            <a:spAutoFit/>
          </a:bodyPr>
          <a:lstStyle/>
          <a:p>
            <a:r>
              <a:rPr lang="en-US" sz="1600" dirty="0">
                <a:solidFill>
                  <a:schemeClr val="bg1"/>
                </a:solidFill>
                <a:latin typeface="Söhne"/>
              </a:rPr>
              <a:t>Having responsible work role, I have assigned task to build the model according to data and keep improving model accuracy until it gives satisfactory result</a:t>
            </a:r>
            <a:endParaRPr lang="en-US" sz="1600" i="0" dirty="0">
              <a:solidFill>
                <a:schemeClr val="bg1"/>
              </a:solidFill>
              <a:effectLst/>
              <a:latin typeface="Söhne"/>
            </a:endParaRPr>
          </a:p>
        </p:txBody>
      </p:sp>
    </p:spTree>
    <p:extLst>
      <p:ext uri="{BB962C8B-B14F-4D97-AF65-F5344CB8AC3E}">
        <p14:creationId xmlns:p14="http://schemas.microsoft.com/office/powerpoint/2010/main" val="2202167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405234" y="5739563"/>
            <a:ext cx="4441894" cy="2367072"/>
          </a:xfrm>
          <a:prstGeom prst="rect">
            <a:avLst/>
          </a:prstGeom>
        </p:spPr>
        <p:txBody>
          <a:bodyPr spcFirstLastPara="1" wrap="square" lIns="91425" tIns="91425" rIns="91425" bIns="91425" anchor="t" anchorCtr="0">
            <a:noAutofit/>
          </a:bodyPr>
          <a:lstStyle/>
          <a:p>
            <a:pPr marL="0" indent="0">
              <a:buNone/>
            </a:pPr>
            <a:r>
              <a:rPr lang="en-US" sz="1600" i="0" dirty="0" err="1">
                <a:effectLst/>
              </a:rPr>
              <a:t>eInfochips</a:t>
            </a:r>
            <a:r>
              <a:rPr lang="en-US" sz="1600" i="0" dirty="0">
                <a:effectLst/>
              </a:rPr>
              <a:t> is a dynamic and global company with countless opportunities for career development. They believe that our success lies upon the skills and quality of our talented resources. Hence, </a:t>
            </a:r>
            <a:r>
              <a:rPr lang="en-US" sz="1600" dirty="0"/>
              <a:t>They </a:t>
            </a:r>
            <a:r>
              <a:rPr lang="en-US" sz="1600" i="0" dirty="0">
                <a:effectLst/>
              </a:rPr>
              <a:t>inspire people to successfully unleash their full career potential synergized with our business growth.</a:t>
            </a:r>
            <a:endParaRPr lang="en-US" sz="1600" dirty="0"/>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592511" y="411675"/>
            <a:ext cx="643003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My role in Einfochips</a:t>
            </a:r>
            <a:endParaRPr dirty="0"/>
          </a:p>
        </p:txBody>
      </p:sp>
      <p:grpSp>
        <p:nvGrpSpPr>
          <p:cNvPr id="508" name="Google Shape;508;p28"/>
          <p:cNvGrpSpPr/>
          <p:nvPr/>
        </p:nvGrpSpPr>
        <p:grpSpPr>
          <a:xfrm>
            <a:off x="9258957" y="895476"/>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rot="16200000">
            <a:off x="-2512239" y="702545"/>
            <a:ext cx="2945195" cy="3738409"/>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3003935" y="6111083"/>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Logo, company name&#10;&#10;Description automatically generated">
            <a:extLst>
              <a:ext uri="{FF2B5EF4-FFF2-40B4-BE49-F238E27FC236}">
                <a16:creationId xmlns:a16="http://schemas.microsoft.com/office/drawing/2014/main" id="{707F9B0C-7E7E-D146-1378-53A64801D7BD}"/>
              </a:ext>
            </a:extLst>
          </p:cNvPr>
          <p:cNvPicPr>
            <a:picLocks noChangeAspect="1"/>
          </p:cNvPicPr>
          <p:nvPr/>
        </p:nvPicPr>
        <p:blipFill>
          <a:blip r:embed="rId3"/>
          <a:stretch>
            <a:fillRect/>
          </a:stretch>
        </p:blipFill>
        <p:spPr>
          <a:xfrm>
            <a:off x="3947205" y="252563"/>
            <a:ext cx="942315" cy="942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744C293-8D50-B8E9-557D-944C8A14A5C2}"/>
              </a:ext>
            </a:extLst>
          </p:cNvPr>
          <p:cNvPicPr>
            <a:picLocks noChangeAspect="1"/>
          </p:cNvPicPr>
          <p:nvPr/>
        </p:nvPicPr>
        <p:blipFill>
          <a:blip r:embed="rId4"/>
          <a:stretch>
            <a:fillRect/>
          </a:stretch>
        </p:blipFill>
        <p:spPr>
          <a:xfrm>
            <a:off x="-4255472" y="3779317"/>
            <a:ext cx="3437259" cy="2170712"/>
          </a:xfrm>
          <a:prstGeom prst="roundRect">
            <a:avLst>
              <a:gd name="adj" fmla="val 11333"/>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11761E6F-B510-FB4A-B719-5B32022ED47A}"/>
              </a:ext>
            </a:extLst>
          </p:cNvPr>
          <p:cNvSpPr txBox="1"/>
          <p:nvPr/>
        </p:nvSpPr>
        <p:spPr>
          <a:xfrm>
            <a:off x="794456" y="1375383"/>
            <a:ext cx="8190128" cy="307777"/>
          </a:xfrm>
          <a:prstGeom prst="rect">
            <a:avLst/>
          </a:prstGeom>
          <a:noFill/>
        </p:spPr>
        <p:txBody>
          <a:bodyPr wrap="square">
            <a:spAutoFit/>
          </a:bodyPr>
          <a:lstStyle/>
          <a:p>
            <a:r>
              <a:rPr lang="en-US" dirty="0">
                <a:solidFill>
                  <a:schemeClr val="bg1"/>
                </a:solidFill>
                <a:latin typeface="Aharoni" panose="02010803020104030203" pitchFamily="2" charset="-79"/>
                <a:cs typeface="Aharoni" panose="02010803020104030203" pitchFamily="2" charset="-79"/>
              </a:rPr>
              <a:t>DIGITAL DATA [ Data Science And Machine Learning ]</a:t>
            </a:r>
          </a:p>
        </p:txBody>
      </p:sp>
      <p:sp>
        <p:nvSpPr>
          <p:cNvPr id="7" name="TextBox 6">
            <a:extLst>
              <a:ext uri="{FF2B5EF4-FFF2-40B4-BE49-F238E27FC236}">
                <a16:creationId xmlns:a16="http://schemas.microsoft.com/office/drawing/2014/main" id="{52089267-3B72-B763-F12A-4FC939E5ACF3}"/>
              </a:ext>
            </a:extLst>
          </p:cNvPr>
          <p:cNvSpPr txBox="1"/>
          <p:nvPr/>
        </p:nvSpPr>
        <p:spPr>
          <a:xfrm>
            <a:off x="1193179" y="1928223"/>
            <a:ext cx="6704421" cy="830997"/>
          </a:xfrm>
          <a:prstGeom prst="rect">
            <a:avLst/>
          </a:prstGeom>
          <a:noFill/>
        </p:spPr>
        <p:txBody>
          <a:bodyPr wrap="square">
            <a:spAutoFit/>
          </a:bodyPr>
          <a:lstStyle/>
          <a:p>
            <a:r>
              <a:rPr lang="en-US" sz="1600" i="0" dirty="0">
                <a:solidFill>
                  <a:schemeClr val="bg1"/>
                </a:solidFill>
                <a:effectLst/>
                <a:latin typeface="Söhne"/>
              </a:rPr>
              <a:t>As an intern at </a:t>
            </a:r>
            <a:r>
              <a:rPr lang="en-US" sz="1600" i="0" dirty="0" err="1">
                <a:solidFill>
                  <a:schemeClr val="bg1"/>
                </a:solidFill>
                <a:effectLst/>
                <a:latin typeface="Söhne"/>
              </a:rPr>
              <a:t>eInfochips</a:t>
            </a:r>
            <a:r>
              <a:rPr lang="en-US" sz="1600" i="0" dirty="0">
                <a:solidFill>
                  <a:schemeClr val="bg1"/>
                </a:solidFill>
                <a:effectLst/>
                <a:latin typeface="Söhne"/>
              </a:rPr>
              <a:t> an Arrow Company, I am thrilled to have the opportunity to learn data science and machine learning with working on real-world projects.</a:t>
            </a:r>
          </a:p>
        </p:txBody>
      </p:sp>
      <p:sp>
        <p:nvSpPr>
          <p:cNvPr id="8" name="TextBox 7">
            <a:extLst>
              <a:ext uri="{FF2B5EF4-FFF2-40B4-BE49-F238E27FC236}">
                <a16:creationId xmlns:a16="http://schemas.microsoft.com/office/drawing/2014/main" id="{76E456EA-3647-A145-A034-74B4D8DE298D}"/>
              </a:ext>
            </a:extLst>
          </p:cNvPr>
          <p:cNvSpPr txBox="1"/>
          <p:nvPr/>
        </p:nvSpPr>
        <p:spPr>
          <a:xfrm>
            <a:off x="9378266" y="2772158"/>
            <a:ext cx="5758284" cy="830997"/>
          </a:xfrm>
          <a:prstGeom prst="rect">
            <a:avLst/>
          </a:prstGeom>
          <a:noFill/>
        </p:spPr>
        <p:txBody>
          <a:bodyPr wrap="square" rtlCol="0">
            <a:spAutoFit/>
          </a:bodyPr>
          <a:lstStyle/>
          <a:p>
            <a:r>
              <a:rPr lang="en-US" sz="1600" dirty="0">
                <a:solidFill>
                  <a:schemeClr val="bg1"/>
                </a:solidFill>
                <a:latin typeface="Söhne"/>
              </a:rPr>
              <a:t>Having responsible work role, I have assigned task to build the model according to data and keep improving model accuracy until it gives satisfactory result</a:t>
            </a:r>
            <a:endParaRPr lang="en-US" sz="1600" i="0" dirty="0">
              <a:solidFill>
                <a:schemeClr val="bg1"/>
              </a:solidFill>
              <a:effectLst/>
              <a:latin typeface="Söhne"/>
            </a:endParaRPr>
          </a:p>
        </p:txBody>
      </p:sp>
    </p:spTree>
    <p:extLst>
      <p:ext uri="{BB962C8B-B14F-4D97-AF65-F5344CB8AC3E}">
        <p14:creationId xmlns:p14="http://schemas.microsoft.com/office/powerpoint/2010/main" val="205598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7405234" y="5739563"/>
            <a:ext cx="4441894" cy="2367072"/>
          </a:xfrm>
          <a:prstGeom prst="rect">
            <a:avLst/>
          </a:prstGeom>
        </p:spPr>
        <p:txBody>
          <a:bodyPr spcFirstLastPara="1" wrap="square" lIns="91425" tIns="91425" rIns="91425" bIns="91425" anchor="t" anchorCtr="0">
            <a:noAutofit/>
          </a:bodyPr>
          <a:lstStyle/>
          <a:p>
            <a:pPr marL="0" indent="0">
              <a:buNone/>
            </a:pPr>
            <a:r>
              <a:rPr lang="en-US" sz="1600" i="0" dirty="0" err="1">
                <a:effectLst/>
              </a:rPr>
              <a:t>eInfochips</a:t>
            </a:r>
            <a:r>
              <a:rPr lang="en-US" sz="1600" i="0" dirty="0">
                <a:effectLst/>
              </a:rPr>
              <a:t> is a dynamic and global company with countless opportunities for career development. They believe that our success lies upon the skills and quality of our talented resources. Hence, </a:t>
            </a:r>
            <a:r>
              <a:rPr lang="en-US" sz="1600" dirty="0"/>
              <a:t>They </a:t>
            </a:r>
            <a:r>
              <a:rPr lang="en-US" sz="1600" i="0" dirty="0">
                <a:effectLst/>
              </a:rPr>
              <a:t>inspire people to successfully unleash their full career potential synergized with our business growth.</a:t>
            </a:r>
            <a:endParaRPr lang="en-US" sz="1600" dirty="0"/>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592511" y="411675"/>
            <a:ext cx="643003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My role in Einfochips</a:t>
            </a:r>
            <a:endParaRPr dirty="0"/>
          </a:p>
        </p:txBody>
      </p:sp>
      <p:grpSp>
        <p:nvGrpSpPr>
          <p:cNvPr id="508" name="Google Shape;508;p28"/>
          <p:cNvGrpSpPr/>
          <p:nvPr/>
        </p:nvGrpSpPr>
        <p:grpSpPr>
          <a:xfrm>
            <a:off x="9258957" y="895476"/>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rot="16200000">
            <a:off x="-2512239" y="702545"/>
            <a:ext cx="2945195" cy="3738409"/>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3003935" y="6111083"/>
            <a:ext cx="1541751" cy="2455003"/>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Logo, company name&#10;&#10;Description automatically generated">
            <a:extLst>
              <a:ext uri="{FF2B5EF4-FFF2-40B4-BE49-F238E27FC236}">
                <a16:creationId xmlns:a16="http://schemas.microsoft.com/office/drawing/2014/main" id="{707F9B0C-7E7E-D146-1378-53A64801D7BD}"/>
              </a:ext>
            </a:extLst>
          </p:cNvPr>
          <p:cNvPicPr>
            <a:picLocks noChangeAspect="1"/>
          </p:cNvPicPr>
          <p:nvPr/>
        </p:nvPicPr>
        <p:blipFill>
          <a:blip r:embed="rId3"/>
          <a:stretch>
            <a:fillRect/>
          </a:stretch>
        </p:blipFill>
        <p:spPr>
          <a:xfrm>
            <a:off x="3947205" y="252563"/>
            <a:ext cx="942315" cy="942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744C293-8D50-B8E9-557D-944C8A14A5C2}"/>
              </a:ext>
            </a:extLst>
          </p:cNvPr>
          <p:cNvPicPr>
            <a:picLocks noChangeAspect="1"/>
          </p:cNvPicPr>
          <p:nvPr/>
        </p:nvPicPr>
        <p:blipFill>
          <a:blip r:embed="rId4"/>
          <a:stretch>
            <a:fillRect/>
          </a:stretch>
        </p:blipFill>
        <p:spPr>
          <a:xfrm>
            <a:off x="-4255472" y="3779317"/>
            <a:ext cx="3437259" cy="2170712"/>
          </a:xfrm>
          <a:prstGeom prst="roundRect">
            <a:avLst>
              <a:gd name="adj" fmla="val 11333"/>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11761E6F-B510-FB4A-B719-5B32022ED47A}"/>
              </a:ext>
            </a:extLst>
          </p:cNvPr>
          <p:cNvSpPr txBox="1"/>
          <p:nvPr/>
        </p:nvSpPr>
        <p:spPr>
          <a:xfrm>
            <a:off x="794456" y="1375383"/>
            <a:ext cx="8190128" cy="307777"/>
          </a:xfrm>
          <a:prstGeom prst="rect">
            <a:avLst/>
          </a:prstGeom>
          <a:noFill/>
        </p:spPr>
        <p:txBody>
          <a:bodyPr wrap="square">
            <a:spAutoFit/>
          </a:bodyPr>
          <a:lstStyle/>
          <a:p>
            <a:r>
              <a:rPr lang="en-US" dirty="0">
                <a:solidFill>
                  <a:schemeClr val="bg1"/>
                </a:solidFill>
                <a:latin typeface="Aharoni" panose="02010803020104030203" pitchFamily="2" charset="-79"/>
                <a:cs typeface="Aharoni" panose="02010803020104030203" pitchFamily="2" charset="-79"/>
              </a:rPr>
              <a:t>DIGITAL DATA [ Data Science And Machine Learning ]</a:t>
            </a:r>
          </a:p>
        </p:txBody>
      </p:sp>
      <p:sp>
        <p:nvSpPr>
          <p:cNvPr id="7" name="TextBox 6">
            <a:extLst>
              <a:ext uri="{FF2B5EF4-FFF2-40B4-BE49-F238E27FC236}">
                <a16:creationId xmlns:a16="http://schemas.microsoft.com/office/drawing/2014/main" id="{52089267-3B72-B763-F12A-4FC939E5ACF3}"/>
              </a:ext>
            </a:extLst>
          </p:cNvPr>
          <p:cNvSpPr txBox="1"/>
          <p:nvPr/>
        </p:nvSpPr>
        <p:spPr>
          <a:xfrm>
            <a:off x="1193179" y="1928223"/>
            <a:ext cx="6704421" cy="830997"/>
          </a:xfrm>
          <a:prstGeom prst="rect">
            <a:avLst/>
          </a:prstGeom>
          <a:noFill/>
        </p:spPr>
        <p:txBody>
          <a:bodyPr wrap="square">
            <a:spAutoFit/>
          </a:bodyPr>
          <a:lstStyle/>
          <a:p>
            <a:r>
              <a:rPr lang="en-US" sz="1600" i="0" dirty="0">
                <a:solidFill>
                  <a:schemeClr val="bg1"/>
                </a:solidFill>
                <a:effectLst/>
                <a:latin typeface="Söhne"/>
              </a:rPr>
              <a:t>As an intern at </a:t>
            </a:r>
            <a:r>
              <a:rPr lang="en-US" sz="1600" i="0" dirty="0" err="1">
                <a:solidFill>
                  <a:schemeClr val="bg1"/>
                </a:solidFill>
                <a:effectLst/>
                <a:latin typeface="Söhne"/>
              </a:rPr>
              <a:t>eInfochips</a:t>
            </a:r>
            <a:r>
              <a:rPr lang="en-US" sz="1600" i="0" dirty="0">
                <a:solidFill>
                  <a:schemeClr val="bg1"/>
                </a:solidFill>
                <a:effectLst/>
                <a:latin typeface="Söhne"/>
              </a:rPr>
              <a:t> an Arrow Company, I am thrilled to have the opportunity to learn data science and machine learning with working on real-world projects.</a:t>
            </a:r>
          </a:p>
        </p:txBody>
      </p:sp>
      <p:sp>
        <p:nvSpPr>
          <p:cNvPr id="8" name="TextBox 7">
            <a:extLst>
              <a:ext uri="{FF2B5EF4-FFF2-40B4-BE49-F238E27FC236}">
                <a16:creationId xmlns:a16="http://schemas.microsoft.com/office/drawing/2014/main" id="{76E456EA-3647-A145-A034-74B4D8DE298D}"/>
              </a:ext>
            </a:extLst>
          </p:cNvPr>
          <p:cNvSpPr txBox="1"/>
          <p:nvPr/>
        </p:nvSpPr>
        <p:spPr>
          <a:xfrm>
            <a:off x="1185725" y="2891815"/>
            <a:ext cx="5758284" cy="830997"/>
          </a:xfrm>
          <a:prstGeom prst="rect">
            <a:avLst/>
          </a:prstGeom>
          <a:noFill/>
        </p:spPr>
        <p:txBody>
          <a:bodyPr wrap="square" rtlCol="0">
            <a:spAutoFit/>
          </a:bodyPr>
          <a:lstStyle/>
          <a:p>
            <a:r>
              <a:rPr lang="en-US" sz="1600" dirty="0">
                <a:solidFill>
                  <a:schemeClr val="bg1"/>
                </a:solidFill>
                <a:latin typeface="Söhne"/>
              </a:rPr>
              <a:t>Having responsible work role, I have assigned task to build the model according to data and keep improving model accuracy until it gives satisfactory result</a:t>
            </a:r>
            <a:endParaRPr lang="en-US" sz="1600" i="0" dirty="0">
              <a:solidFill>
                <a:schemeClr val="bg1"/>
              </a:solidFill>
              <a:effectLst/>
              <a:latin typeface="Söhne"/>
            </a:endParaRPr>
          </a:p>
        </p:txBody>
      </p:sp>
    </p:spTree>
    <p:extLst>
      <p:ext uri="{BB962C8B-B14F-4D97-AF65-F5344CB8AC3E}">
        <p14:creationId xmlns:p14="http://schemas.microsoft.com/office/powerpoint/2010/main" val="172808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0.png"/></Relationships>
</file>

<file path=ppt/webextensions/webextension1.xml><?xml version="1.0" encoding="utf-8"?>
<we:webextension xmlns:we="http://schemas.microsoft.com/office/webextensions/webextension/2010/11" id="{B4A7EE5F-CC4B-4021-8B1A-655E0A7F2C05}">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1ZS2/jNhD+K4XOTqEX9cgtUZNTtzXW6fZQBIshObK1kUmBotK4gf/7DiV7dx23NlAgjdz1yRRFD+f1fTOknj1ZtU0Nq19gid6ld631wxLMww+BN/HU7pxAHjCZ+yKQUcSjsCxlSat0YyutWu/y2bNg5mg/VG0HtRNIk3/cTzyo6ynM3VMJdYsTr0HTagV19RcOi+mVNR2uJx4+NbU24ETOLFh0Yh9pOT2TKsGPEe0IwlaPOENhh9n32Ghjt88Trx1GvUq772iirGpL8tyQr26eGkM6Pm9Nve1fhinKkqWJLzgkLPNDKSSJtavGrSlIq7k2lYDa6/U12LYb4YWuu2U/utmZn+nOCHyPZf9K2cquSNLvVx9v1cVvLRYfL+6wFvqi6Fqrl2guikVnlLcmh0yNJnf1679OLvSfhUFSRHqXwfqeZh57PxZaWajUxj4fpWCYRhELRRwleeiH2T+74M3Nm8Jqicq+Q7vQcs9Mfz35ouOVfAQlUO4peDWfG5zDNtY3bxKc205tso0dMmJseTR2B1tUncEXHg72rXBoaCs1rzfc0jNIP7objKsJIEVNe6FBOehc6CXXxQKMdYTGPxFdOHiQJG0kmutVj5CfKrPlkXDywsbxZd76fsuUtPbTN5S4SbzBpv8W0vdrt8DHLJF+GBPPYsmIZMOYuW0ORg16A647a3uO/yZITiRLozzKAKTwpY+8FBjxo1Q3xix/Rwy+qFcuF13F3I2q/y+yXYCRJ5jUx/zgUmnicQaSl0FWBjGyqORcBscr3BjDfqctVe/vPeiHvTCEvATBfR6jCFLBMkYNWhifZMj/Bw3D8Twcquu5sL6WakNBjWWcZCIoE2A5BrEPfhCNuNGfoaq0KSpL57/T60O/B9wuOiWpOZ4iKaEsHcTFw5dW+Qzm18bDAGqGVN1YmXI/lEgH+DjjxwvdG+YaNWyGPHnG8wjxLF4cd88YfsX0H+ALiHki/DSWksU5cA4sOck+9Q7FYtY17hr1NFAyR0WZfJCHThDCTYWnCtuDGTQK8O5003nqpxFAnqSYygyTOHchOnI9ZfHJcv20fzOV54jAeBmGCWc8A1n65YjL+K/KXY/OUHTGCTgX8/Exwd8259dgTpUeRlzV99DgGKKH9Vcne/Tvef+dUne2bUDgFBT2yjWDpAr7dZRcQJVJbsbG/f5cEQkMMf4AdefC238j9fpt+t0+A+lsL8GjHQAA&quot;"/>
    <we:property name="creatorSessionId" value="&quot;1accf0ef-9423-42f2-a510-c785ea879a60&quot;"/>
    <we:property name="creatorTenantId" value="&quot;0beb0c35-9cbb-4feb-99e5-589e415c7944&quot;"/>
    <we:property name="creatorUserId" value="&quot;1003200268C61B9B&quot;"/>
    <we:property name="datasetId" value="&quot;d24ce66c-98ad-4e44-8c5a-f15e2c525bdc&quot;"/>
    <we:property name="embedUrl" value="&quot;/reportEmbed?reportId=ae7c1613-ccf0-4df3-a551-1ec5cffdc37a&amp;config=eyJjbHVzdGVyVXJsIjoiaHR0cHM6Ly9XQUJJLVVTLU5PUlRILUNFTlRSQUwtRC1QUklNQVJZLXJlZGlyZWN0LmFuYWx5c2lzLndpbmRvd3MubmV0IiwiZW1iZWRGZWF0dXJlcyI6eyJtb2Rlcm5FbWJlZCI6dHJ1ZSwidXNhZ2VNZXRyaWNzVk5leHQiOnRydWV9fQ%3D%3D&amp;disableSensitivityBanner=true&quot;"/>
    <we:property name="initialStateBookmark" value="&quot;H4sIAAAAAAAAA+1Z32/bOAz+Vw5+dg/+badvqa992XUNmt7u4VAUlEQnXh3JkOVesyL/+yg5wbrsrgEGdE22PFmmZIrkx4+ioSdP1F3bwPI9LNA79c6Uul+Avv8t9HxPrmVXV+8ux9fv7t6PL89JrFpTK9l5p0+eAT1D86HuemisBhL+c+t70DQTmNm3CpoOfa9F3SkJTf0Jh8U0ZXSPK9/Dx7ZRGqzKqQGDVu0DLad32jv8PaYdgZv6AafIzSC9xlZps3n3vW4YOZO+niNBVTeG9NkhW54/tppsfNr4duEmoxxFleZZwBlkaRFEggtSa5atXVOSVTOlaw6N5+zV2HVr5aVq+oUbnX8ln6pec7zGyk1JU5slafp7fHchT/7qsLw7ucGGq5Oy74xaoD4p572W3ooCMtGKwuXWfxHO1b+lRjJEeKfh6pYkDy6OpZIGarn2rwLOApYgD3OeFin5EiX/H4K1e2PxAJKj+Ma38WymcQabOJ6/ieMXvVwjmW7HIVj5T/uKUeAw6mo5a9YZ7/LajW4Gk7kzq5yDNpZU7COlrIWIvlNaoD5bOpT+qPUmlyN/y4P9Q2h1u2Errf34jJZrgAaffoxptys7wVIQrAqLKkwwjSvGRFgcJCdulCG+z23F7bYCH3xP+oEWB5h3L0fBYu57aR6P4gJA8EAEyCqOMTtIyC+pus+b5S8P+q44DLAHKHiKeRynEU/ibBQF0W6mv93BMYHlAqW5RDNX4j8OEH+vU/MnOKH3O8AGZa9xK8Lhd3C+ofawbGgv1CgGm0u1YOrYebw6pYcOJMAiE0GU0F8GVin9YkRJard5ETVwDpz1xrg/nGcguRMOqbtPq5zRrwpStUsKtrvRf0MGUv3W5NHBkfAnqHK7e4Kt2nAsC6+Y/kNFSESSFTysMkhHGCYBBGG8x/SdoqyVLmtTf8LDO0h/BQ7PeymIwRMkI6SZGuD3Rz7/MD4MpB6NECFlVRRlLGUFiCqo9pjUV9I2hlPkvbYKjqw+EFafgT5S+vXZsOZ0HuQxwCjLMRcFZsnIQrejdTf4aJh6/LZrB8RRxoM8ESJNRsAYpNnOCrGP5LtBPp/2rb1oOQwKzlASO14scgdYH9oaD7UUvJhB+1AQnl8iOPJ+ibBHH83cPaXqTdcCxwlIdDa1g4Ia3TpKIqC8E+uxts8/a6L6gOUHaHoLo7sj9dwmBG/NGtzxgb059ZxZzrrPPI+G1sQdAAA=&quot;"/>
    <we:property name="isFiltersActionButtonVisible" value="true"/>
    <we:property name="pageDisplayName" value="&quot;Page 1&quot;"/>
    <we:property name="pptInsertionSessionID" value="&quot;7299890A-DEF0-4EAC-A291-E40E6BF7064E&quot;"/>
    <we:property name="reportEmbeddedTime" value="&quot;2023-04-03T10:08:52.274Z&quot;"/>
    <we:property name="reportName" value="&quot;ml_project&quot;"/>
    <we:property name="reportState" value="&quot;CONNECTED&quot;"/>
    <we:property name="reportUrl" value="&quot;/links/arOFdLVaCc?ctid=0beb0c35-9cbb-4feb-99e5-589e415c7944&amp;pbi_source=linkShar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A0D34CC1-3F94-4270-9606-49801D4C7882}">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1ZS3PbNhD+Kx1ecpE7fIEP3yzWPjWtJnLTQ8eTWQBLijFFcEDQtaLRf+8SlBJbca2ZzDgWE91ALLTY3W+/xUJYO7JsmwpWf8ASnXNnqtTtEvTtL54zcerHc9xjuSdEnoQiTITHRRQBrVKNKVXdOudrx4Au0Lwv2w6qXiFN/nMzcaCqZlD0XzlULU6cBnWraqjKTzgsJpHRHW4mDt43ldLQq5wbMNirvaPl9E2meL8GtCMIU97hHIUZZt9ho7TZfU+cdhhZkx7LaCIvK0P6+iFfXd43mmxc71y9skI/RpmzOHIFh4glri+FJLVm1fRrMrKqULoUUDnWXo1tu1Weqapb2tHlo/m56rTAd5hbUW1KsyJNf198uKrP/mox+3B2jZVQZ1nXGrVEfZYtOl07GwrITCsKl13/ZXKh/s00kiHSOfc2NzRzZ+OYqdpAWW/9y0Fwl4covFiwhJEvfvj/Idi6dyHvoBYov/Ltoig0FrCL4+WrOH7V1Vsk2X4c3M1kfawYuRajtqyLapvxNq/t6HowWVizsgVo05OKf6SU7SGi3yktUU9XFqXfSr3LZX+y58HxIbS52bGV1n58QMstQINP38e0m00v4Awkz70k90JkQc659JJRcuJaGeL7oq+47V7g3W9JP9ByhHn3fBR6zCcOi4M0SACkcKWLPBcY8FFC/paq+6Ja/fSgH4rDALuLUjCMg4D5Igyi1Hf9w0x/vYNjBqsl1uYtmoWSTxwgk6NOzR/ghD7uABusO417Efa+gfMVtYdZRXuhRjnYnKklV6fO48UpPXQgLiaRdP2QbhmYM7pi+CHrt3kWNbAOTDtj7A3nAUj2hEPq7lkec7qqIFW7MOGHG/1XZCDVb00ejY6EP0CVO9wT7NWGU1l4wfQfKkIowygRXh4BS9ELXXC94IjpO8e6VDorTfkJx3eQ/gwcXnS1JAbPkIyozdyAuD3x+bvxYSB1miIC47nvR5zxBGTu5kdM6j/rvjGco+h0r+DE6pGwegr6ROmXZ8OW07EbBwBpFGMsE4zCtIfuQOtu8N5wdf911w6IaSTcOJSShSlwDiw6WCGOkXzXKBbzrukfWsZBwQJrYsezRW6E9aEpcayl4NkMOoaC8PgRwQcAdJMwiZifhDFLIR9zw34ws9qqFMSXh3nl0G6FfZ2VYMD62Qw7ljjIlbRitGFYO7+XFJpB93uoul7tmym0pXhDFu3+s30SZru8faVGzuL9lNuqM20DAmdQ4xPuk9tARUYeCIF9EP8cgM3mP4pcPmyQHwAA&quot;"/>
    <we:property name="creatorSessionId" value="&quot;476f2680-def0-4c9a-bd55-60a1b18098b3&quot;"/>
    <we:property name="creatorTenantId" value="&quot;0beb0c35-9cbb-4feb-99e5-589e415c7944&quot;"/>
    <we:property name="creatorUserId" value="&quot;1003200268C61B9B&quot;"/>
    <we:property name="datasetId" value="&quot;b72a9c7a-cbff-4d03-b719-847ba9ffba51&quot;"/>
    <we:property name="embedUrl" value="&quot;/reportEmbed?reportId=acf8c044-9c7d-49be-aa10-76ea537a6e63&amp;config=eyJjbHVzdGVyVXJsIjoiaHR0cHM6Ly9XQUJJLVVTLU5PUlRILUNFTlRSQUwtRC1QUklNQVJZLXJlZGlyZWN0LmFuYWx5c2lzLndpbmRvd3MubmV0IiwiZW1iZWRGZWF0dXJlcyI6eyJtb2Rlcm5FbWJlZCI6dHJ1ZSwidXNhZ2VNZXRyaWNzVk5leHQiOnRydWV9fQ%3D%3D&amp;disableSensitivityBanner=true&quot;"/>
    <we:property name="initialStateBookmark" value="&quot;H4sIAAAAAAAAA+1ZTW/bOBD9KwtdenEWkqzP3Gw1uXTTGHG2e1gEwZAc2WxkUaCobFzD/70jysYmbhoDBdJYrW/UkB7OvJk3HJorR8i6KmD5ERbonDpjpe4WoO/+8JyBU25kl5cfLkZXH24/ji7OSKwqI1VZO6crx4Ceofkk6waKVgMJ/70ZOFAUE5i1XzkUNQ6cCnWtSijkF+wW05TRDa4HDj5UhdLQqpwaMNiqvafl9E17e38OaUfgRt7jFLnppFdYKW223wOn7kbWpKdzJMhlYUhfO2TLs4dKk42rrW/ndtKPUeRhHLmcQRQmri+4ILVmWbVrMrJqprTkUDjWXo11vVGeqaJZ2NHZE/lUNZrjFeZ2qjTSLEnTP6Pb8/Lk7xqz25NrLLg6yZraqAXqk2ze6NJZEyATrQguu/5/4Vz9l2kkQ4Rz6q1vSHJvccxUaUCWG/9y4MxlAXIv5mESki9+8H0INu6NxD2UHMU3vo1mM40z2OJ49iaOnzflJpLhLg7uerA61Bi5Nka1LGfFJuNtXtvRdWcyt2Zlc9CmJRX7TCnbhoh+p7RAPV7aKL2XepvL/mDHg8OL0Ppmy1Za+/kRLTcB6nz6OabdrNsJFoJguZfkXoDhMGdMeEkvOXGtDPF93lbcegd490fSD7ToYd69jEIb84ETxsN0mAAI7goXWc5xyHoZ8guq7vNi+dsHfR8OXdhdFDzEeDgMfR4Mo9R3/f1Mf7uDYwLLBZbmAs1ciWcOkMFBp+YvcEIfNsAGy0bjDsLeD3C+oPYwK2gv1Cg6mzO1YOrYebw6pbsOxMUkEq4f0C0D85CuGH4Qttu8GDWwDowbY+wN51GQ7AmH1N2HeczoqoJU7YKE7W/035CBVL81edQ7Ev4CVW5/T7BTG45l4RXTv6sIgQiihHt5BGGKXuCC6w0PmL5TLKXSmTTyC/bvIP0dODxvSkEMniAZUZqpAX535PNP40NH6jRFhJDlvh+xkCUgcjc/YFJflm1jOEXe6FbBkdU9YfUY9JHSr8+GDadjNx4CpFGMsUgwCtI2dHtad4MPhqmHb7t2QEwj7saBEGGQAmMQRnsrxCGS7xr5fNpU7UNLPyg4w5LY8WKR62F9qCT2tRS8mEGHUBCePiL4AIBuEiRR6CdBHKaQ97lh35tZdSE58eVxXjm028y+zgowYP2suh0ldvNK2Gm0MKycvyRB0+n+BEXTqn03hlryd2TR9j/bZ8Nsl9dv1MjZeD/ntmpMXQHHCZT4jPvkNlCREXsgaF+9HbsHAS5ZsQ+y7fqNcV8BnDHsPLAfAAA=&quot;"/>
    <we:property name="isFiltersActionButtonVisible" value="true"/>
    <we:property name="pageDisplayName" value="&quot;Page 1&quot;"/>
    <we:property name="pptInsertionSessionID" value="&quot;75B1305E-4CE0-4A01-BB3B-C480FE0125CD&quot;"/>
    <we:property name="reportEmbeddedTime" value="&quot;2023-04-06T10:52:45.111Z&quot;"/>
    <we:property name="reportName" value="&quot;ml_project&quot;"/>
    <we:property name="reportState" value="&quot;CONNECTED&quot;"/>
    <we:property name="reportUrl" value="&quot;/links/XRt2wxQ2Cn?ctid=0beb0c35-9cbb-4feb-99e5-589e415c7944&amp;pbi_source=linkShare&amp;bookmarkGuid=a30455d7-540c-4ca6-9931-1348dbff56d4&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1041</TotalTime>
  <Words>1851</Words>
  <Application>Microsoft Office PowerPoint</Application>
  <PresentationFormat>On-screen Show (16:9)</PresentationFormat>
  <Paragraphs>339</Paragraphs>
  <Slides>67</Slides>
  <Notes>45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Wingdings</vt:lpstr>
      <vt:lpstr>Times New Roman</vt:lpstr>
      <vt:lpstr>Calibri</vt:lpstr>
      <vt:lpstr>Maven Pro</vt:lpstr>
      <vt:lpstr>Aharoni</vt:lpstr>
      <vt:lpstr>Söhne</vt:lpstr>
      <vt:lpstr>Fira Sans Condensed Medium</vt:lpstr>
      <vt:lpstr>Fira Sans Extra Condensed Medium</vt:lpstr>
      <vt:lpstr>Advent Pro SemiBold</vt:lpstr>
      <vt:lpstr>Share Tech</vt:lpstr>
      <vt:lpstr>Arial</vt:lpstr>
      <vt:lpstr>Data Science Consulting by Slidesgo</vt:lpstr>
      <vt:lpstr>DATA SCIENCE  Machine Learning</vt:lpstr>
      <vt:lpstr>DATA SCIENCE  Machine Learning</vt:lpstr>
      <vt:lpstr>DATA SCIENCE  Machine Learning</vt:lpstr>
      <vt:lpstr>EInfochips - An  ARROW  COMPANY</vt:lpstr>
      <vt:lpstr>EInfochips - An  ARROW  COMPANY</vt:lpstr>
      <vt:lpstr>EInfochips - An  ARROW  COMPANY</vt:lpstr>
      <vt:lpstr>My role in Einfochips</vt:lpstr>
      <vt:lpstr>My role in Einfochips</vt:lpstr>
      <vt:lpstr>My role in Einfochips</vt:lpstr>
      <vt:lpstr>TRAINING </vt:lpstr>
      <vt:lpstr>TRAINING </vt:lpstr>
      <vt:lpstr>PowerPoint Presentation</vt:lpstr>
      <vt:lpstr>PowerPoint Presentation</vt:lpstr>
      <vt:lpstr>MACHINE LEARNING </vt:lpstr>
      <vt:lpstr>MACHINE LEARNING </vt:lpstr>
      <vt:lpstr>MACHINE LEARNING </vt:lpstr>
      <vt:lpstr>MACHINE LEARNING </vt:lpstr>
      <vt:lpstr>According to the Harvard business review and Harvard business school : the data science is the sexiest job of the 21st Century    </vt:lpstr>
      <vt:lpstr>According to the Harvard business review and Harvard business school : the data science is the sexiest job of the 21st Century    </vt:lpstr>
      <vt:lpstr>According to the Harvard business review and Harvard business school : the data science is the sexiest job of the 21st Century    </vt:lpstr>
      <vt:lpstr>According to the Harvard business review and Harvard business school : the data science is the sexiest job of the 21st Century    </vt:lpstr>
      <vt:lpstr>PowerPoint Presentation</vt:lpstr>
      <vt:lpstr>PowerPoint Presentation</vt:lpstr>
      <vt:lpstr>PowerPoint Presentation</vt:lpstr>
      <vt:lpstr>PowerPoint Presentation</vt:lpstr>
      <vt:lpstr>PowerPoint Presentation</vt:lpstr>
      <vt:lpstr>PROJECT </vt:lpstr>
      <vt:lpstr>PROJECT </vt:lpstr>
      <vt:lpstr>PROJECT </vt:lpstr>
      <vt:lpstr>Project Workflow</vt:lpstr>
      <vt:lpstr>Project Workflow</vt:lpstr>
      <vt:lpstr>Project Workflow</vt:lpstr>
      <vt:lpstr>Project Workflow</vt:lpstr>
      <vt:lpstr>Project Workflow</vt:lpstr>
      <vt:lpstr>Project</vt:lpstr>
      <vt:lpstr>Project</vt:lpstr>
      <vt:lpstr>Project</vt:lpstr>
      <vt:lpstr>Project</vt:lpstr>
      <vt:lpstr>Project (EDA)</vt:lpstr>
      <vt:lpstr>Project (EDA)</vt:lpstr>
      <vt:lpstr>Project (EDA)</vt:lpstr>
      <vt:lpstr>Project (EDA)</vt:lpstr>
      <vt:lpstr>Project (EDA)</vt:lpstr>
      <vt:lpstr>Project (EDA)</vt:lpstr>
      <vt:lpstr>MODEL</vt:lpstr>
      <vt:lpstr>MODEL</vt:lpstr>
      <vt:lpstr>PowerPoint Presentation</vt:lpstr>
      <vt:lpstr>MODEL</vt:lpstr>
      <vt:lpstr>MODEL</vt:lpstr>
      <vt:lpstr>Converting imbalanced data into balanced dataset</vt:lpstr>
      <vt:lpstr>Model recall is increased</vt:lpstr>
      <vt:lpstr>MODEL</vt:lpstr>
      <vt:lpstr>MODEL</vt:lpstr>
      <vt:lpstr>Random forest </vt:lpstr>
      <vt:lpstr>Random forest </vt:lpstr>
      <vt:lpstr>a</vt:lpstr>
      <vt:lpstr>a</vt:lpstr>
      <vt:lpstr>a</vt:lpstr>
      <vt:lpstr>a</vt:lpstr>
      <vt:lpstr>Dashboard</vt:lpstr>
      <vt:lpstr>Dashboard</vt:lpstr>
      <vt:lpstr>PowerPoint Presentation</vt:lpstr>
      <vt:lpstr>Hosting Project</vt:lpstr>
      <vt:lpstr>Hosting Project</vt:lpstr>
      <vt:lpstr>Hosting Project</vt:lpstr>
      <vt:lpstr>Hosting Project</vt:lpstr>
      <vt:lpstr>Project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8th Semester Internship</dc:title>
  <dc:creator>Jaydip Bavaliya</dc:creator>
  <cp:lastModifiedBy>Mihirkumar Davada</cp:lastModifiedBy>
  <cp:revision>4</cp:revision>
  <dcterms:modified xsi:type="dcterms:W3CDTF">2023-09-01T08:54:08Z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79e395e-e3b5-421f-8616-70a10f9451af_Enabled">
    <vt:lpwstr>true</vt:lpwstr>
  </property>
  <property fmtid="{D5CDD505-2E9C-101B-9397-08002B2CF9AE}" pid="3" name="MSIP_Label_879e395e-e3b5-421f-8616-70a10f9451af_SetDate">
    <vt:lpwstr>2023-03-18T08:48:55Z</vt:lpwstr>
  </property>
  <property fmtid="{D5CDD505-2E9C-101B-9397-08002B2CF9AE}" pid="4" name="MSIP_Label_879e395e-e3b5-421f-8616-70a10f9451af_Method">
    <vt:lpwstr>Standard</vt:lpwstr>
  </property>
  <property fmtid="{D5CDD505-2E9C-101B-9397-08002B2CF9AE}" pid="5" name="MSIP_Label_879e395e-e3b5-421f-8616-70a10f9451af_Name">
    <vt:lpwstr>879e395e-e3b5-421f-8616-70a10f9451af</vt:lpwstr>
  </property>
  <property fmtid="{D5CDD505-2E9C-101B-9397-08002B2CF9AE}" pid="6" name="MSIP_Label_879e395e-e3b5-421f-8616-70a10f9451af_SiteId">
    <vt:lpwstr>0beb0c35-9cbb-4feb-99e5-589e415c7944</vt:lpwstr>
  </property>
  <property fmtid="{D5CDD505-2E9C-101B-9397-08002B2CF9AE}" pid="7" name="MSIP_Label_879e395e-e3b5-421f-8616-70a10f9451af_ActionId">
    <vt:lpwstr>fea7b5b0-876f-4c5a-972e-195713942348</vt:lpwstr>
  </property>
  <property fmtid="{D5CDD505-2E9C-101B-9397-08002B2CF9AE}" pid="8" name="MSIP_Label_879e395e-e3b5-421f-8616-70a10f9451af_ContentBits">
    <vt:lpwstr>0</vt:lpwstr>
  </property>
</Properties>
</file>